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omments/comment1.xml" ContentType="application/vnd.openxmlformats-officedocument.presentationml.comments+xml"/>
  <Override PartName="/ppt/notesSlides/notesSlide5.xml" ContentType="application/vnd.openxmlformats-officedocument.presentationml.notesSlide+xml"/>
  <Override PartName="/ppt/comments/comment2.xml" ContentType="application/vnd.openxmlformats-officedocument.presentationml.comment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3"/>
  </p:notesMasterIdLst>
  <p:sldIdLst>
    <p:sldId id="256" r:id="rId2"/>
    <p:sldId id="257" r:id="rId3"/>
    <p:sldId id="262" r:id="rId4"/>
    <p:sldId id="269" r:id="rId5"/>
    <p:sldId id="268" r:id="rId6"/>
    <p:sldId id="258" r:id="rId7"/>
    <p:sldId id="259" r:id="rId8"/>
    <p:sldId id="264" r:id="rId9"/>
    <p:sldId id="265" r:id="rId10"/>
    <p:sldId id="266" r:id="rId11"/>
    <p:sldId id="270" r:id="rId12"/>
    <p:sldId id="272" r:id="rId13"/>
    <p:sldId id="276" r:id="rId14"/>
    <p:sldId id="275" r:id="rId15"/>
    <p:sldId id="274" r:id="rId16"/>
    <p:sldId id="273" r:id="rId17"/>
    <p:sldId id="271" r:id="rId18"/>
    <p:sldId id="279" r:id="rId19"/>
    <p:sldId id="278" r:id="rId20"/>
    <p:sldId id="277" r:id="rId21"/>
    <p:sldId id="263" r:id="rId22"/>
  </p:sldIdLst>
  <p:sldSz cx="9144000" cy="5143500" type="screen16x9"/>
  <p:notesSz cx="6858000" cy="9144000"/>
  <p:embeddedFontLst>
    <p:embeddedFont>
      <p:font typeface="Calibri" panose="020F0502020204030204" pitchFamily="34" charset="0"/>
      <p:regular r:id="rId24"/>
      <p:bold r:id="rId25"/>
      <p:italic r:id="rId26"/>
      <p:boldItalic r:id="rId27"/>
    </p:embeddedFont>
    <p:embeddedFont>
      <p:font typeface="Work Sans" panose="020B0604020202020204" charset="0"/>
      <p:regular r:id="rId28"/>
      <p:bold r:id="rId2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000000"/>
          </p15:clr>
        </p15:guide>
        <p15:guide id="2" pos="2880">
          <p15:clr>
            <a:srgbClr val="000000"/>
          </p15:clr>
        </p15:guide>
      </p15:sldGuideLst>
    </p:ext>
    <p:ext uri="http://customooxmlschemas.google.com/">
      <go:slidesCustomData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0" roundtripDataSignature="AMtx7mhWmhi8PsoFpcmuDKzxZrYDE6SCmg=="/>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aniel Camilo Páez" initials="DCP" lastIdx="1" clrIdx="0">
    <p:extLst>
      <p:ext uri="{19B8F6BF-5375-455C-9EA6-DF929625EA0E}">
        <p15:presenceInfo xmlns:p15="http://schemas.microsoft.com/office/powerpoint/2012/main" userId="5229ac11463fc4c2"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4B09818-A8DA-49ED-85D0-83E4DB523C04}" v="472" dt="2019-12-08T19:41:48.29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0" d="100"/>
          <a:sy n="90" d="100"/>
        </p:scale>
        <p:origin x="816" y="7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presProps" Target="presProps.xml"/><Relationship Id="rId37"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customschemas.google.com/relationships/presentationmetadata" Target="metadata"/><Relationship Id="rId35"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niel Camilo Páez" userId="5229ac11463fc4c2" providerId="LiveId" clId="{335F355C-45EB-48F4-BC71-72A9A0C8BC20}"/>
    <pc:docChg chg="undo modSld">
      <pc:chgData name="Daniel Camilo Páez" userId="5229ac11463fc4c2" providerId="LiveId" clId="{335F355C-45EB-48F4-BC71-72A9A0C8BC20}" dt="2019-12-01T00:27:29.874" v="176" actId="20577"/>
      <pc:docMkLst>
        <pc:docMk/>
      </pc:docMkLst>
      <pc:sldChg chg="modSp">
        <pc:chgData name="Daniel Camilo Páez" userId="5229ac11463fc4c2" providerId="LiveId" clId="{335F355C-45EB-48F4-BC71-72A9A0C8BC20}" dt="2019-12-01T00:27:29.874" v="176" actId="20577"/>
        <pc:sldMkLst>
          <pc:docMk/>
          <pc:sldMk cId="503982953" sldId="266"/>
        </pc:sldMkLst>
        <pc:spChg chg="mod">
          <ac:chgData name="Daniel Camilo Páez" userId="5229ac11463fc4c2" providerId="LiveId" clId="{335F355C-45EB-48F4-BC71-72A9A0C8BC20}" dt="2019-12-01T00:27:29.874" v="176" actId="20577"/>
          <ac:spMkLst>
            <pc:docMk/>
            <pc:sldMk cId="503982953" sldId="266"/>
            <ac:spMk id="3" creationId="{5D00E6B7-E234-478A-8943-9B8F95E1E437}"/>
          </ac:spMkLst>
        </pc:spChg>
      </pc:sldChg>
    </pc:docChg>
  </pc:docChgLst>
  <pc:docChgLst>
    <pc:chgData name="Daniel Camilo Páez" userId="5229ac11463fc4c2" providerId="LiveId" clId="{E26F6535-4374-447C-85E3-7B7A53194E04}"/>
    <pc:docChg chg="undo custSel mod addSld delSld modSld sldOrd">
      <pc:chgData name="Daniel Camilo Páez" userId="5229ac11463fc4c2" providerId="LiveId" clId="{E26F6535-4374-447C-85E3-7B7A53194E04}" dt="2019-11-27T23:03:28.944" v="2748" actId="20577"/>
      <pc:docMkLst>
        <pc:docMk/>
      </pc:docMkLst>
      <pc:sldChg chg="addSp modSp">
        <pc:chgData name="Daniel Camilo Páez" userId="5229ac11463fc4c2" providerId="LiveId" clId="{E26F6535-4374-447C-85E3-7B7A53194E04}" dt="2019-11-09T18:24:51.788" v="1842" actId="313"/>
        <pc:sldMkLst>
          <pc:docMk/>
          <pc:sldMk cId="0" sldId="256"/>
        </pc:sldMkLst>
        <pc:spChg chg="add mod">
          <ac:chgData name="Daniel Camilo Páez" userId="5229ac11463fc4c2" providerId="LiveId" clId="{E26F6535-4374-447C-85E3-7B7A53194E04}" dt="2019-11-09T18:07:52.377" v="1266" actId="14100"/>
          <ac:spMkLst>
            <pc:docMk/>
            <pc:sldMk cId="0" sldId="256"/>
            <ac:spMk id="2" creationId="{5F539764-7240-409A-9C2F-120E77FB4A32}"/>
          </ac:spMkLst>
        </pc:spChg>
        <pc:spChg chg="add mod">
          <ac:chgData name="Daniel Camilo Páez" userId="5229ac11463fc4c2" providerId="LiveId" clId="{E26F6535-4374-447C-85E3-7B7A53194E04}" dt="2019-11-09T18:24:51.788" v="1842" actId="313"/>
          <ac:spMkLst>
            <pc:docMk/>
            <pc:sldMk cId="0" sldId="256"/>
            <ac:spMk id="3" creationId="{C9593CC8-0882-4185-81A4-B294C93775F9}"/>
          </ac:spMkLst>
        </pc:spChg>
      </pc:sldChg>
      <pc:sldChg chg="addSp delSp modSp">
        <pc:chgData name="Daniel Camilo Páez" userId="5229ac11463fc4c2" providerId="LiveId" clId="{E26F6535-4374-447C-85E3-7B7A53194E04}" dt="2019-11-09T17:30:31.855" v="314" actId="1076"/>
        <pc:sldMkLst>
          <pc:docMk/>
          <pc:sldMk cId="0" sldId="257"/>
        </pc:sldMkLst>
        <pc:spChg chg="add del">
          <ac:chgData name="Daniel Camilo Páez" userId="5229ac11463fc4c2" providerId="LiveId" clId="{E26F6535-4374-447C-85E3-7B7A53194E04}" dt="2019-11-09T17:11:46.355" v="110"/>
          <ac:spMkLst>
            <pc:docMk/>
            <pc:sldMk cId="0" sldId="257"/>
            <ac:spMk id="10" creationId="{3FBAB7B7-B394-496E-BFFC-804D71764465}"/>
          </ac:spMkLst>
        </pc:spChg>
        <pc:spChg chg="add mod">
          <ac:chgData name="Daniel Camilo Páez" userId="5229ac11463fc4c2" providerId="LiveId" clId="{E26F6535-4374-447C-85E3-7B7A53194E04}" dt="2019-11-09T17:13:10.478" v="162" actId="20577"/>
          <ac:spMkLst>
            <pc:docMk/>
            <pc:sldMk cId="0" sldId="257"/>
            <ac:spMk id="11" creationId="{CFA71D14-55D7-42DE-AC1B-B6746597D651}"/>
          </ac:spMkLst>
        </pc:spChg>
        <pc:spChg chg="add mod">
          <ac:chgData name="Daniel Camilo Páez" userId="5229ac11463fc4c2" providerId="LiveId" clId="{E26F6535-4374-447C-85E3-7B7A53194E04}" dt="2019-11-09T17:13:46.104" v="199" actId="20577"/>
          <ac:spMkLst>
            <pc:docMk/>
            <pc:sldMk cId="0" sldId="257"/>
            <ac:spMk id="13" creationId="{4D3C5749-F4EA-4697-87DC-0EC2BB8FDFDE}"/>
          </ac:spMkLst>
        </pc:spChg>
        <pc:spChg chg="mod">
          <ac:chgData name="Daniel Camilo Páez" userId="5229ac11463fc4c2" providerId="LiveId" clId="{E26F6535-4374-447C-85E3-7B7A53194E04}" dt="2019-11-09T17:30:31.855" v="314" actId="1076"/>
          <ac:spMkLst>
            <pc:docMk/>
            <pc:sldMk cId="0" sldId="257"/>
            <ac:spMk id="80" creationId="{00000000-0000-0000-0000-000000000000}"/>
          </ac:spMkLst>
        </pc:spChg>
        <pc:spChg chg="add del mod">
          <ac:chgData name="Daniel Camilo Páez" userId="5229ac11463fc4c2" providerId="LiveId" clId="{E26F6535-4374-447C-85E3-7B7A53194E04}" dt="2019-11-09T17:10:08.218" v="39" actId="20577"/>
          <ac:spMkLst>
            <pc:docMk/>
            <pc:sldMk cId="0" sldId="257"/>
            <ac:spMk id="81" creationId="{00000000-0000-0000-0000-000000000000}"/>
          </ac:spMkLst>
        </pc:spChg>
        <pc:spChg chg="add del mod">
          <ac:chgData name="Daniel Camilo Páez" userId="5229ac11463fc4c2" providerId="LiveId" clId="{E26F6535-4374-447C-85E3-7B7A53194E04}" dt="2019-11-09T17:10:46.948" v="66" actId="14100"/>
          <ac:spMkLst>
            <pc:docMk/>
            <pc:sldMk cId="0" sldId="257"/>
            <ac:spMk id="83" creationId="{00000000-0000-0000-0000-000000000000}"/>
          </ac:spMkLst>
        </pc:spChg>
        <pc:spChg chg="mod">
          <ac:chgData name="Daniel Camilo Páez" userId="5229ac11463fc4c2" providerId="LiveId" clId="{E26F6535-4374-447C-85E3-7B7A53194E04}" dt="2019-11-09T17:11:39.487" v="108" actId="1076"/>
          <ac:spMkLst>
            <pc:docMk/>
            <pc:sldMk cId="0" sldId="257"/>
            <ac:spMk id="85" creationId="{00000000-0000-0000-0000-000000000000}"/>
          </ac:spMkLst>
        </pc:spChg>
        <pc:cxnChg chg="add mod">
          <ac:chgData name="Daniel Camilo Páez" userId="5229ac11463fc4c2" providerId="LiveId" clId="{E26F6535-4374-447C-85E3-7B7A53194E04}" dt="2019-11-09T17:11:20.210" v="102" actId="1076"/>
          <ac:cxnSpMkLst>
            <pc:docMk/>
            <pc:sldMk cId="0" sldId="257"/>
            <ac:cxnSpMk id="8" creationId="{89DCFC9C-6B07-4353-AD67-DF9BA725EE6B}"/>
          </ac:cxnSpMkLst>
        </pc:cxnChg>
        <pc:cxnChg chg="add del">
          <ac:chgData name="Daniel Camilo Páez" userId="5229ac11463fc4c2" providerId="LiveId" clId="{E26F6535-4374-447C-85E3-7B7A53194E04}" dt="2019-11-09T17:11:31.130" v="106"/>
          <ac:cxnSpMkLst>
            <pc:docMk/>
            <pc:sldMk cId="0" sldId="257"/>
            <ac:cxnSpMk id="9" creationId="{2198A2AA-83A0-4372-882B-15D2CBB63C00}"/>
          </ac:cxnSpMkLst>
        </pc:cxnChg>
        <pc:cxnChg chg="add mod">
          <ac:chgData name="Daniel Camilo Páez" userId="5229ac11463fc4c2" providerId="LiveId" clId="{E26F6535-4374-447C-85E3-7B7A53194E04}" dt="2019-11-09T17:13:24.555" v="164" actId="1076"/>
          <ac:cxnSpMkLst>
            <pc:docMk/>
            <pc:sldMk cId="0" sldId="257"/>
            <ac:cxnSpMk id="12" creationId="{2D53FAD1-B0AD-4218-BC51-2BF91D7794CA}"/>
          </ac:cxnSpMkLst>
        </pc:cxnChg>
      </pc:sldChg>
      <pc:sldChg chg="addSp delSp modSp">
        <pc:chgData name="Daniel Camilo Páez" userId="5229ac11463fc4c2" providerId="LiveId" clId="{E26F6535-4374-447C-85E3-7B7A53194E04}" dt="2019-11-09T18:12:01.180" v="1508" actId="14861"/>
        <pc:sldMkLst>
          <pc:docMk/>
          <pc:sldMk cId="0" sldId="258"/>
        </pc:sldMkLst>
        <pc:spChg chg="mod">
          <ac:chgData name="Daniel Camilo Páez" userId="5229ac11463fc4c2" providerId="LiveId" clId="{E26F6535-4374-447C-85E3-7B7A53194E04}" dt="2019-11-09T17:51:48.082" v="520" actId="113"/>
          <ac:spMkLst>
            <pc:docMk/>
            <pc:sldMk cId="0" sldId="258"/>
            <ac:spMk id="91" creationId="{00000000-0000-0000-0000-000000000000}"/>
          </ac:spMkLst>
        </pc:spChg>
        <pc:spChg chg="mod">
          <ac:chgData name="Daniel Camilo Páez" userId="5229ac11463fc4c2" providerId="LiveId" clId="{E26F6535-4374-447C-85E3-7B7A53194E04}" dt="2019-11-09T17:54:50.784" v="530" actId="123"/>
          <ac:spMkLst>
            <pc:docMk/>
            <pc:sldMk cId="0" sldId="258"/>
            <ac:spMk id="92" creationId="{00000000-0000-0000-0000-000000000000}"/>
          </ac:spMkLst>
        </pc:spChg>
        <pc:picChg chg="del">
          <ac:chgData name="Daniel Camilo Páez" userId="5229ac11463fc4c2" providerId="LiveId" clId="{E26F6535-4374-447C-85E3-7B7A53194E04}" dt="2019-11-09T18:11:16.327" v="1424" actId="478"/>
          <ac:picMkLst>
            <pc:docMk/>
            <pc:sldMk cId="0" sldId="258"/>
            <ac:picMk id="93" creationId="{00000000-0000-0000-0000-000000000000}"/>
          </ac:picMkLst>
        </pc:picChg>
        <pc:picChg chg="add mod">
          <ac:chgData name="Daniel Camilo Páez" userId="5229ac11463fc4c2" providerId="LiveId" clId="{E26F6535-4374-447C-85E3-7B7A53194E04}" dt="2019-11-09T18:12:01.180" v="1508" actId="14861"/>
          <ac:picMkLst>
            <pc:docMk/>
            <pc:sldMk cId="0" sldId="258"/>
            <ac:picMk id="1026" creationId="{A939AE00-FB78-4653-9962-C628D6402FA7}"/>
          </ac:picMkLst>
        </pc:picChg>
      </pc:sldChg>
      <pc:sldChg chg="addSp delSp modSp">
        <pc:chgData name="Daniel Camilo Páez" userId="5229ac11463fc4c2" providerId="LiveId" clId="{E26F6535-4374-447C-85E3-7B7A53194E04}" dt="2019-11-12T00:16:07.031" v="2636" actId="20577"/>
        <pc:sldMkLst>
          <pc:docMk/>
          <pc:sldMk cId="0" sldId="259"/>
        </pc:sldMkLst>
        <pc:spChg chg="add del mod">
          <ac:chgData name="Daniel Camilo Páez" userId="5229ac11463fc4c2" providerId="LiveId" clId="{E26F6535-4374-447C-85E3-7B7A53194E04}" dt="2019-11-09T17:45:35.291" v="425" actId="14100"/>
          <ac:spMkLst>
            <pc:docMk/>
            <pc:sldMk cId="0" sldId="259"/>
            <ac:spMk id="99" creationId="{00000000-0000-0000-0000-000000000000}"/>
          </ac:spMkLst>
        </pc:spChg>
        <pc:spChg chg="mod">
          <ac:chgData name="Daniel Camilo Páez" userId="5229ac11463fc4c2" providerId="LiveId" clId="{E26F6535-4374-447C-85E3-7B7A53194E04}" dt="2019-11-12T00:16:07.031" v="2636" actId="20577"/>
          <ac:spMkLst>
            <pc:docMk/>
            <pc:sldMk cId="0" sldId="259"/>
            <ac:spMk id="100" creationId="{00000000-0000-0000-0000-000000000000}"/>
          </ac:spMkLst>
        </pc:spChg>
        <pc:picChg chg="del">
          <ac:chgData name="Daniel Camilo Páez" userId="5229ac11463fc4c2" providerId="LiveId" clId="{E26F6535-4374-447C-85E3-7B7A53194E04}" dt="2019-11-09T18:12:26.645" v="1509" actId="478"/>
          <ac:picMkLst>
            <pc:docMk/>
            <pc:sldMk cId="0" sldId="259"/>
            <ac:picMk id="101" creationId="{00000000-0000-0000-0000-000000000000}"/>
          </ac:picMkLst>
        </pc:picChg>
        <pc:picChg chg="add mod">
          <ac:chgData name="Daniel Camilo Páez" userId="5229ac11463fc4c2" providerId="LiveId" clId="{E26F6535-4374-447C-85E3-7B7A53194E04}" dt="2019-11-09T18:13:17.436" v="1641"/>
          <ac:picMkLst>
            <pc:docMk/>
            <pc:sldMk cId="0" sldId="259"/>
            <ac:picMk id="2050" creationId="{ABD6D143-A4AE-48F6-B3A8-FBB6BEC97093}"/>
          </ac:picMkLst>
        </pc:picChg>
      </pc:sldChg>
      <pc:sldChg chg="modSp ord">
        <pc:chgData name="Daniel Camilo Páez" userId="5229ac11463fc4c2" providerId="LiveId" clId="{E26F6535-4374-447C-85E3-7B7A53194E04}" dt="2019-11-27T22:54:21.146" v="2730" actId="20577"/>
        <pc:sldMkLst>
          <pc:docMk/>
          <pc:sldMk cId="0" sldId="262"/>
        </pc:sldMkLst>
        <pc:spChg chg="mod">
          <ac:chgData name="Daniel Camilo Páez" userId="5229ac11463fc4c2" providerId="LiveId" clId="{E26F6535-4374-447C-85E3-7B7A53194E04}" dt="2019-11-09T18:22:06.038" v="1776" actId="1076"/>
          <ac:spMkLst>
            <pc:docMk/>
            <pc:sldMk cId="0" sldId="262"/>
            <ac:spMk id="118" creationId="{00000000-0000-0000-0000-000000000000}"/>
          </ac:spMkLst>
        </pc:spChg>
        <pc:spChg chg="mod">
          <ac:chgData name="Daniel Camilo Páez" userId="5229ac11463fc4c2" providerId="LiveId" clId="{E26F6535-4374-447C-85E3-7B7A53194E04}" dt="2019-11-27T22:53:45.445" v="2653" actId="20577"/>
          <ac:spMkLst>
            <pc:docMk/>
            <pc:sldMk cId="0" sldId="262"/>
            <ac:spMk id="119" creationId="{00000000-0000-0000-0000-000000000000}"/>
          </ac:spMkLst>
        </pc:spChg>
        <pc:spChg chg="mod">
          <ac:chgData name="Daniel Camilo Páez" userId="5229ac11463fc4c2" providerId="LiveId" clId="{E26F6535-4374-447C-85E3-7B7A53194E04}" dt="2019-11-27T22:54:21.146" v="2730" actId="20577"/>
          <ac:spMkLst>
            <pc:docMk/>
            <pc:sldMk cId="0" sldId="262"/>
            <ac:spMk id="120" creationId="{00000000-0000-0000-0000-000000000000}"/>
          </ac:spMkLst>
        </pc:spChg>
        <pc:picChg chg="mod">
          <ac:chgData name="Daniel Camilo Páez" userId="5229ac11463fc4c2" providerId="LiveId" clId="{E26F6535-4374-447C-85E3-7B7A53194E04}" dt="2019-11-09T18:19:10.094" v="1704" actId="1076"/>
          <ac:picMkLst>
            <pc:docMk/>
            <pc:sldMk cId="0" sldId="262"/>
            <ac:picMk id="117" creationId="{00000000-0000-0000-0000-000000000000}"/>
          </ac:picMkLst>
        </pc:picChg>
        <pc:picChg chg="mod">
          <ac:chgData name="Daniel Camilo Páez" userId="5229ac11463fc4c2" providerId="LiveId" clId="{E26F6535-4374-447C-85E3-7B7A53194E04}" dt="2019-11-09T18:22:05.019" v="1775" actId="1076"/>
          <ac:picMkLst>
            <pc:docMk/>
            <pc:sldMk cId="0" sldId="262"/>
            <ac:picMk id="121" creationId="{00000000-0000-0000-0000-000000000000}"/>
          </ac:picMkLst>
        </pc:picChg>
      </pc:sldChg>
      <pc:sldChg chg="addSp delSp modSp add">
        <pc:chgData name="Daniel Camilo Páez" userId="5229ac11463fc4c2" providerId="LiveId" clId="{E26F6535-4374-447C-85E3-7B7A53194E04}" dt="2019-11-09T18:15:07.795" v="1680" actId="14861"/>
        <pc:sldMkLst>
          <pc:docMk/>
          <pc:sldMk cId="453604985" sldId="264"/>
        </pc:sldMkLst>
        <pc:spChg chg="add del mod">
          <ac:chgData name="Daniel Camilo Páez" userId="5229ac11463fc4c2" providerId="LiveId" clId="{E26F6535-4374-447C-85E3-7B7A53194E04}" dt="2019-11-09T17:50:38.327" v="513" actId="122"/>
          <ac:spMkLst>
            <pc:docMk/>
            <pc:sldMk cId="453604985" sldId="264"/>
            <ac:spMk id="99" creationId="{00000000-0000-0000-0000-000000000000}"/>
          </ac:spMkLst>
        </pc:spChg>
        <pc:spChg chg="mod">
          <ac:chgData name="Daniel Camilo Páez" userId="5229ac11463fc4c2" providerId="LiveId" clId="{E26F6535-4374-447C-85E3-7B7A53194E04}" dt="2019-11-09T18:04:57.940" v="1178" actId="20577"/>
          <ac:spMkLst>
            <pc:docMk/>
            <pc:sldMk cId="453604985" sldId="264"/>
            <ac:spMk id="100" creationId="{00000000-0000-0000-0000-000000000000}"/>
          </ac:spMkLst>
        </pc:spChg>
        <pc:picChg chg="del">
          <ac:chgData name="Daniel Camilo Páez" userId="5229ac11463fc4c2" providerId="LiveId" clId="{E26F6535-4374-447C-85E3-7B7A53194E04}" dt="2019-11-09T18:14:13.178" v="1642" actId="478"/>
          <ac:picMkLst>
            <pc:docMk/>
            <pc:sldMk cId="453604985" sldId="264"/>
            <ac:picMk id="101" creationId="{00000000-0000-0000-0000-000000000000}"/>
          </ac:picMkLst>
        </pc:picChg>
        <pc:picChg chg="add mod">
          <ac:chgData name="Daniel Camilo Páez" userId="5229ac11463fc4c2" providerId="LiveId" clId="{E26F6535-4374-447C-85E3-7B7A53194E04}" dt="2019-11-09T18:15:07.795" v="1680" actId="14861"/>
          <ac:picMkLst>
            <pc:docMk/>
            <pc:sldMk cId="453604985" sldId="264"/>
            <ac:picMk id="3074" creationId="{2EDE8101-749B-48E0-BAE4-B19810128656}"/>
          </ac:picMkLst>
        </pc:picChg>
      </pc:sldChg>
      <pc:sldChg chg="addSp delSp modSp add mod setBg setClrOvrMap">
        <pc:chgData name="Daniel Camilo Páez" userId="5229ac11463fc4c2" providerId="LiveId" clId="{E26F6535-4374-447C-85E3-7B7A53194E04}" dt="2019-11-12T00:11:32.804" v="2621" actId="20577"/>
        <pc:sldMkLst>
          <pc:docMk/>
          <pc:sldMk cId="1989047132" sldId="265"/>
        </pc:sldMkLst>
        <pc:spChg chg="add mod">
          <ac:chgData name="Daniel Camilo Páez" userId="5229ac11463fc4c2" providerId="LiveId" clId="{E26F6535-4374-447C-85E3-7B7A53194E04}" dt="2019-11-12T00:11:32.804" v="2621" actId="20577"/>
          <ac:spMkLst>
            <pc:docMk/>
            <pc:sldMk cId="1989047132" sldId="265"/>
            <ac:spMk id="2" creationId="{BD94C341-02EA-4F60-BD40-5E3879BAA597}"/>
          </ac:spMkLst>
        </pc:spChg>
        <pc:spChg chg="mod">
          <ac:chgData name="Daniel Camilo Páez" userId="5229ac11463fc4c2" providerId="LiveId" clId="{E26F6535-4374-447C-85E3-7B7A53194E04}" dt="2019-11-11T23:51:03.416" v="1844" actId="1076"/>
          <ac:spMkLst>
            <pc:docMk/>
            <pc:sldMk cId="1989047132" sldId="265"/>
            <ac:spMk id="99" creationId="{00000000-0000-0000-0000-000000000000}"/>
          </ac:spMkLst>
        </pc:spChg>
        <pc:spChg chg="del mod">
          <ac:chgData name="Daniel Camilo Páez" userId="5229ac11463fc4c2" providerId="LiveId" clId="{E26F6535-4374-447C-85E3-7B7A53194E04}" dt="2019-11-09T18:05:34.764" v="1201"/>
          <ac:spMkLst>
            <pc:docMk/>
            <pc:sldMk cId="1989047132" sldId="265"/>
            <ac:spMk id="100" creationId="{00000000-0000-0000-0000-000000000000}"/>
          </ac:spMkLst>
        </pc:spChg>
        <pc:spChg chg="add del">
          <ac:chgData name="Daniel Camilo Páez" userId="5229ac11463fc4c2" providerId="LiveId" clId="{E26F6535-4374-447C-85E3-7B7A53194E04}" dt="2019-11-09T18:16:07.992" v="1691" actId="26606"/>
          <ac:spMkLst>
            <pc:docMk/>
            <pc:sldMk cId="1989047132" sldId="265"/>
            <ac:spMk id="135" creationId="{1DB7C82F-AB7E-4F0C-B829-FA1B9C415180}"/>
          </ac:spMkLst>
        </pc:spChg>
        <pc:picChg chg="del">
          <ac:chgData name="Daniel Camilo Páez" userId="5229ac11463fc4c2" providerId="LiveId" clId="{E26F6535-4374-447C-85E3-7B7A53194E04}" dt="2019-11-09T18:15:22.816" v="1681" actId="478"/>
          <ac:picMkLst>
            <pc:docMk/>
            <pc:sldMk cId="1989047132" sldId="265"/>
            <ac:picMk id="101" creationId="{00000000-0000-0000-0000-000000000000}"/>
          </ac:picMkLst>
        </pc:picChg>
        <pc:picChg chg="add mod">
          <ac:chgData name="Daniel Camilo Páez" userId="5229ac11463fc4c2" providerId="LiveId" clId="{E26F6535-4374-447C-85E3-7B7A53194E04}" dt="2019-11-09T18:16:07.992" v="1691" actId="26606"/>
          <ac:picMkLst>
            <pc:docMk/>
            <pc:sldMk cId="1989047132" sldId="265"/>
            <ac:picMk id="4098" creationId="{34B6D588-600D-4A34-B6E4-727F9C94D495}"/>
          </ac:picMkLst>
        </pc:picChg>
      </pc:sldChg>
      <pc:sldChg chg="addSp delSp modSp add">
        <pc:chgData name="Daniel Camilo Páez" userId="5229ac11463fc4c2" providerId="LiveId" clId="{E26F6535-4374-447C-85E3-7B7A53194E04}" dt="2019-11-27T23:03:28.944" v="2748" actId="20577"/>
        <pc:sldMkLst>
          <pc:docMk/>
          <pc:sldMk cId="503982953" sldId="266"/>
        </pc:sldMkLst>
        <pc:spChg chg="add del mod">
          <ac:chgData name="Daniel Camilo Páez" userId="5229ac11463fc4c2" providerId="LiveId" clId="{E26F6535-4374-447C-85E3-7B7A53194E04}" dt="2019-11-12T00:12:10.119" v="2628"/>
          <ac:spMkLst>
            <pc:docMk/>
            <pc:sldMk cId="503982953" sldId="266"/>
            <ac:spMk id="2" creationId="{41F32EE1-0A60-424F-9C81-7FC6CA8BFF26}"/>
          </ac:spMkLst>
        </pc:spChg>
        <pc:spChg chg="add mod">
          <ac:chgData name="Daniel Camilo Páez" userId="5229ac11463fc4c2" providerId="LiveId" clId="{E26F6535-4374-447C-85E3-7B7A53194E04}" dt="2019-11-27T23:03:28.944" v="2748" actId="20577"/>
          <ac:spMkLst>
            <pc:docMk/>
            <pc:sldMk cId="503982953" sldId="266"/>
            <ac:spMk id="3" creationId="{5D00E6B7-E234-478A-8943-9B8F95E1E437}"/>
          </ac:spMkLst>
        </pc:spChg>
        <pc:spChg chg="mod">
          <ac:chgData name="Daniel Camilo Páez" userId="5229ac11463fc4c2" providerId="LiveId" clId="{E26F6535-4374-447C-85E3-7B7A53194E04}" dt="2019-11-09T18:05:58.062" v="1236" actId="1076"/>
          <ac:spMkLst>
            <pc:docMk/>
            <pc:sldMk cId="503982953" sldId="266"/>
            <ac:spMk id="99" creationId="{00000000-0000-0000-0000-000000000000}"/>
          </ac:spMkLst>
        </pc:spChg>
      </pc:sldChg>
      <pc:sldMasterChg chg="delSldLayout">
        <pc:chgData name="Daniel Camilo Páez" userId="5229ac11463fc4c2" providerId="LiveId" clId="{E26F6535-4374-447C-85E3-7B7A53194E04}" dt="2019-11-09T17:49:08.304" v="433" actId="2696"/>
        <pc:sldMasterMkLst>
          <pc:docMk/>
          <pc:sldMasterMk cId="0" sldId="2147483648"/>
        </pc:sldMasterMkLst>
      </pc:sldMasterChg>
    </pc:docChg>
  </pc:docChgLst>
  <pc:docChgLst>
    <pc:chgData name="Daniel Camilo Páez" userId="5229ac11463fc4c2" providerId="LiveId" clId="{84B09818-A8DA-49ED-85D0-83E4DB523C04}"/>
    <pc:docChg chg="undo custSel mod addSld delSld modSld sldOrd">
      <pc:chgData name="Daniel Camilo Páez" userId="5229ac11463fc4c2" providerId="LiveId" clId="{84B09818-A8DA-49ED-85D0-83E4DB523C04}" dt="2019-12-08T19:41:48.296" v="4044"/>
      <pc:docMkLst>
        <pc:docMk/>
      </pc:docMkLst>
      <pc:sldChg chg="modSp">
        <pc:chgData name="Daniel Camilo Páez" userId="5229ac11463fc4c2" providerId="LiveId" clId="{84B09818-A8DA-49ED-85D0-83E4DB523C04}" dt="2019-12-06T00:50:18.192" v="2626" actId="20577"/>
        <pc:sldMkLst>
          <pc:docMk/>
          <pc:sldMk cId="0" sldId="256"/>
        </pc:sldMkLst>
        <pc:spChg chg="mod">
          <ac:chgData name="Daniel Camilo Páez" userId="5229ac11463fc4c2" providerId="LiveId" clId="{84B09818-A8DA-49ED-85D0-83E4DB523C04}" dt="2019-12-06T00:50:18.192" v="2626" actId="20577"/>
          <ac:spMkLst>
            <pc:docMk/>
            <pc:sldMk cId="0" sldId="256"/>
            <ac:spMk id="2" creationId="{5F539764-7240-409A-9C2F-120E77FB4A32}"/>
          </ac:spMkLst>
        </pc:spChg>
      </pc:sldChg>
      <pc:sldChg chg="addSp delSp modSp ord">
        <pc:chgData name="Daniel Camilo Páez" userId="5229ac11463fc4c2" providerId="LiveId" clId="{84B09818-A8DA-49ED-85D0-83E4DB523C04}" dt="2019-12-05T23:43:17.490" v="2486" actId="20577"/>
        <pc:sldMkLst>
          <pc:docMk/>
          <pc:sldMk cId="0" sldId="257"/>
        </pc:sldMkLst>
        <pc:spChg chg="mod">
          <ac:chgData name="Daniel Camilo Páez" userId="5229ac11463fc4c2" providerId="LiveId" clId="{84B09818-A8DA-49ED-85D0-83E4DB523C04}" dt="2019-12-05T23:43:17.490" v="2486" actId="20577"/>
          <ac:spMkLst>
            <pc:docMk/>
            <pc:sldMk cId="0" sldId="257"/>
            <ac:spMk id="80" creationId="{00000000-0000-0000-0000-000000000000}"/>
          </ac:spMkLst>
        </pc:spChg>
        <pc:spChg chg="add del">
          <ac:chgData name="Daniel Camilo Páez" userId="5229ac11463fc4c2" providerId="LiveId" clId="{84B09818-A8DA-49ED-85D0-83E4DB523C04}" dt="2019-12-05T23:36:59.383" v="2348" actId="478"/>
          <ac:spMkLst>
            <pc:docMk/>
            <pc:sldMk cId="0" sldId="257"/>
            <ac:spMk id="81" creationId="{00000000-0000-0000-0000-000000000000}"/>
          </ac:spMkLst>
        </pc:spChg>
      </pc:sldChg>
      <pc:sldChg chg="modSp">
        <pc:chgData name="Daniel Camilo Páez" userId="5229ac11463fc4c2" providerId="LiveId" clId="{84B09818-A8DA-49ED-85D0-83E4DB523C04}" dt="2019-12-06T03:14:10.959" v="2642" actId="20577"/>
        <pc:sldMkLst>
          <pc:docMk/>
          <pc:sldMk cId="0" sldId="258"/>
        </pc:sldMkLst>
        <pc:spChg chg="mod">
          <ac:chgData name="Daniel Camilo Páez" userId="5229ac11463fc4c2" providerId="LiveId" clId="{84B09818-A8DA-49ED-85D0-83E4DB523C04}" dt="2019-12-06T03:14:10.959" v="2642" actId="20577"/>
          <ac:spMkLst>
            <pc:docMk/>
            <pc:sldMk cId="0" sldId="258"/>
            <ac:spMk id="92" creationId="{00000000-0000-0000-0000-000000000000}"/>
          </ac:spMkLst>
        </pc:spChg>
      </pc:sldChg>
      <pc:sldChg chg="ord">
        <pc:chgData name="Daniel Camilo Páez" userId="5229ac11463fc4c2" providerId="LiveId" clId="{84B09818-A8DA-49ED-85D0-83E4DB523C04}" dt="2019-12-08T18:01:56.624" v="2893"/>
        <pc:sldMkLst>
          <pc:docMk/>
          <pc:sldMk cId="0" sldId="262"/>
        </pc:sldMkLst>
      </pc:sldChg>
      <pc:sldChg chg="modSp">
        <pc:chgData name="Daniel Camilo Páez" userId="5229ac11463fc4c2" providerId="LiveId" clId="{84B09818-A8DA-49ED-85D0-83E4DB523C04}" dt="2019-12-04T12:22:19.622" v="920" actId="20577"/>
        <pc:sldMkLst>
          <pc:docMk/>
          <pc:sldMk cId="453604985" sldId="264"/>
        </pc:sldMkLst>
        <pc:spChg chg="mod">
          <ac:chgData name="Daniel Camilo Páez" userId="5229ac11463fc4c2" providerId="LiveId" clId="{84B09818-A8DA-49ED-85D0-83E4DB523C04}" dt="2019-12-04T12:22:19.622" v="920" actId="20577"/>
          <ac:spMkLst>
            <pc:docMk/>
            <pc:sldMk cId="453604985" sldId="264"/>
            <ac:spMk id="100" creationId="{00000000-0000-0000-0000-000000000000}"/>
          </ac:spMkLst>
        </pc:spChg>
      </pc:sldChg>
      <pc:sldChg chg="modSp">
        <pc:chgData name="Daniel Camilo Páez" userId="5229ac11463fc4c2" providerId="LiveId" clId="{84B09818-A8DA-49ED-85D0-83E4DB523C04}" dt="2019-12-04T13:04:12.301" v="1575" actId="1076"/>
        <pc:sldMkLst>
          <pc:docMk/>
          <pc:sldMk cId="1989047132" sldId="265"/>
        </pc:sldMkLst>
        <pc:spChg chg="mod">
          <ac:chgData name="Daniel Camilo Páez" userId="5229ac11463fc4c2" providerId="LiveId" clId="{84B09818-A8DA-49ED-85D0-83E4DB523C04}" dt="2019-12-04T13:04:12.301" v="1575" actId="1076"/>
          <ac:spMkLst>
            <pc:docMk/>
            <pc:sldMk cId="1989047132" sldId="265"/>
            <ac:spMk id="2" creationId="{BD94C341-02EA-4F60-BD40-5E3879BAA597}"/>
          </ac:spMkLst>
        </pc:spChg>
      </pc:sldChg>
      <pc:sldChg chg="modSp">
        <pc:chgData name="Daniel Camilo Páez" userId="5229ac11463fc4c2" providerId="LiveId" clId="{84B09818-A8DA-49ED-85D0-83E4DB523C04}" dt="2019-12-04T12:39:44.402" v="1420" actId="20577"/>
        <pc:sldMkLst>
          <pc:docMk/>
          <pc:sldMk cId="503982953" sldId="266"/>
        </pc:sldMkLst>
        <pc:spChg chg="mod">
          <ac:chgData name="Daniel Camilo Páez" userId="5229ac11463fc4c2" providerId="LiveId" clId="{84B09818-A8DA-49ED-85D0-83E4DB523C04}" dt="2019-12-04T12:39:44.402" v="1420" actId="20577"/>
          <ac:spMkLst>
            <pc:docMk/>
            <pc:sldMk cId="503982953" sldId="266"/>
            <ac:spMk id="3" creationId="{5D00E6B7-E234-478A-8943-9B8F95E1E437}"/>
          </ac:spMkLst>
        </pc:spChg>
      </pc:sldChg>
      <pc:sldChg chg="addSp delSp modSp add mod ord setBg setClrOvrMap addCm">
        <pc:chgData name="Daniel Camilo Páez" userId="5229ac11463fc4c2" providerId="LiveId" clId="{84B09818-A8DA-49ED-85D0-83E4DB523C04}" dt="2019-12-08T18:01:41.566" v="2892" actId="20577"/>
        <pc:sldMkLst>
          <pc:docMk/>
          <pc:sldMk cId="2550901451" sldId="268"/>
        </pc:sldMkLst>
        <pc:spChg chg="add mod ord">
          <ac:chgData name="Daniel Camilo Páez" userId="5229ac11463fc4c2" providerId="LiveId" clId="{84B09818-A8DA-49ED-85D0-83E4DB523C04}" dt="2019-12-08T18:01:41.566" v="2892" actId="20577"/>
          <ac:spMkLst>
            <pc:docMk/>
            <pc:sldMk cId="2550901451" sldId="268"/>
            <ac:spMk id="2" creationId="{515AD100-A1E9-42D1-B9D7-08923EFEB39E}"/>
          </ac:spMkLst>
        </pc:spChg>
        <pc:spChg chg="mod ord">
          <ac:chgData name="Daniel Camilo Páez" userId="5229ac11463fc4c2" providerId="LiveId" clId="{84B09818-A8DA-49ED-85D0-83E4DB523C04}" dt="2019-12-04T13:27:00.174" v="1611" actId="26606"/>
          <ac:spMkLst>
            <pc:docMk/>
            <pc:sldMk cId="2550901451" sldId="268"/>
            <ac:spMk id="3" creationId="{5D00E6B7-E234-478A-8943-9B8F95E1E437}"/>
          </ac:spMkLst>
        </pc:spChg>
        <pc:spChg chg="mod">
          <ac:chgData name="Daniel Camilo Páez" userId="5229ac11463fc4c2" providerId="LiveId" clId="{84B09818-A8DA-49ED-85D0-83E4DB523C04}" dt="2019-12-04T13:27:00.174" v="1611" actId="26606"/>
          <ac:spMkLst>
            <pc:docMk/>
            <pc:sldMk cId="2550901451" sldId="268"/>
            <ac:spMk id="99" creationId="{00000000-0000-0000-0000-000000000000}"/>
          </ac:spMkLst>
        </pc:spChg>
        <pc:spChg chg="add del">
          <ac:chgData name="Daniel Camilo Páez" userId="5229ac11463fc4c2" providerId="LiveId" clId="{84B09818-A8DA-49ED-85D0-83E4DB523C04}" dt="2019-12-04T12:54:53.871" v="1468" actId="26606"/>
          <ac:spMkLst>
            <pc:docMk/>
            <pc:sldMk cId="2550901451" sldId="268"/>
            <ac:spMk id="135" creationId="{C0B27210-D0CA-4654-B3E3-9ABB4F178EA1}"/>
          </ac:spMkLst>
        </pc:spChg>
        <pc:spChg chg="add del">
          <ac:chgData name="Daniel Camilo Páez" userId="5229ac11463fc4c2" providerId="LiveId" clId="{84B09818-A8DA-49ED-85D0-83E4DB523C04}" dt="2019-12-04T12:54:53.871" v="1468" actId="26606"/>
          <ac:spMkLst>
            <pc:docMk/>
            <pc:sldMk cId="2550901451" sldId="268"/>
            <ac:spMk id="137" creationId="{1DB7C82F-AB7E-4F0C-B829-FA1B9C415180}"/>
          </ac:spMkLst>
        </pc:spChg>
        <pc:spChg chg="add del">
          <ac:chgData name="Daniel Camilo Páez" userId="5229ac11463fc4c2" providerId="LiveId" clId="{84B09818-A8DA-49ED-85D0-83E4DB523C04}" dt="2019-12-04T12:54:53.871" v="1468" actId="26606"/>
          <ac:spMkLst>
            <pc:docMk/>
            <pc:sldMk cId="2550901451" sldId="268"/>
            <ac:spMk id="139" creationId="{70B66945-4967-4040-926D-DCA44313CDAB}"/>
          </ac:spMkLst>
        </pc:spChg>
        <pc:spChg chg="add">
          <ac:chgData name="Daniel Camilo Páez" userId="5229ac11463fc4c2" providerId="LiveId" clId="{84B09818-A8DA-49ED-85D0-83E4DB523C04}" dt="2019-12-04T13:27:00.174" v="1611" actId="26606"/>
          <ac:spMkLst>
            <pc:docMk/>
            <pc:sldMk cId="2550901451" sldId="268"/>
            <ac:spMk id="143" creationId="{F9A95BEE-6BB1-4A28-A8E6-A34B2E42EF87}"/>
          </ac:spMkLst>
        </pc:spChg>
        <pc:spChg chg="add del">
          <ac:chgData name="Daniel Camilo Páez" userId="5229ac11463fc4c2" providerId="LiveId" clId="{84B09818-A8DA-49ED-85D0-83E4DB523C04}" dt="2019-12-04T13:27:00.174" v="1611" actId="26606"/>
          <ac:spMkLst>
            <pc:docMk/>
            <pc:sldMk cId="2550901451" sldId="268"/>
            <ac:spMk id="1028" creationId="{0BC9EFE1-D8CB-4668-9980-DB108327A794}"/>
          </ac:spMkLst>
        </pc:spChg>
        <pc:spChg chg="add del">
          <ac:chgData name="Daniel Camilo Páez" userId="5229ac11463fc4c2" providerId="LiveId" clId="{84B09818-A8DA-49ED-85D0-83E4DB523C04}" dt="2019-12-04T13:27:00.174" v="1611" actId="26606"/>
          <ac:spMkLst>
            <pc:docMk/>
            <pc:sldMk cId="2550901451" sldId="268"/>
            <ac:spMk id="1030" creationId="{77DA6D33-2D62-458C-BF5D-DBF612FD557E}"/>
          </ac:spMkLst>
        </pc:spChg>
        <pc:spChg chg="add">
          <ac:chgData name="Daniel Camilo Páez" userId="5229ac11463fc4c2" providerId="LiveId" clId="{84B09818-A8DA-49ED-85D0-83E4DB523C04}" dt="2019-12-04T13:27:00.174" v="1611" actId="26606"/>
          <ac:spMkLst>
            <pc:docMk/>
            <pc:sldMk cId="2550901451" sldId="268"/>
            <ac:spMk id="1034" creationId="{F56F5174-31D9-4DBB-AAB7-A1FD7BDB1352}"/>
          </ac:spMkLst>
        </pc:spChg>
        <pc:picChg chg="add mod ord">
          <ac:chgData name="Daniel Camilo Páez" userId="5229ac11463fc4c2" providerId="LiveId" clId="{84B09818-A8DA-49ED-85D0-83E4DB523C04}" dt="2019-12-04T13:27:00.174" v="1611" actId="26606"/>
          <ac:picMkLst>
            <pc:docMk/>
            <pc:sldMk cId="2550901451" sldId="268"/>
            <ac:picMk id="4" creationId="{40823598-D649-4F44-A944-419FB345DB6D}"/>
          </ac:picMkLst>
        </pc:picChg>
        <pc:picChg chg="del">
          <ac:chgData name="Daniel Camilo Páez" userId="5229ac11463fc4c2" providerId="LiveId" clId="{84B09818-A8DA-49ED-85D0-83E4DB523C04}" dt="2019-12-04T12:47:00.448" v="1461" actId="478"/>
          <ac:picMkLst>
            <pc:docMk/>
            <pc:sldMk cId="2550901451" sldId="268"/>
            <ac:picMk id="101" creationId="{00000000-0000-0000-0000-000000000000}"/>
          </ac:picMkLst>
        </pc:picChg>
        <pc:picChg chg="add">
          <ac:chgData name="Daniel Camilo Páez" userId="5229ac11463fc4c2" providerId="LiveId" clId="{84B09818-A8DA-49ED-85D0-83E4DB523C04}" dt="2019-12-04T13:27:00.174" v="1611" actId="26606"/>
          <ac:picMkLst>
            <pc:docMk/>
            <pc:sldMk cId="2550901451" sldId="268"/>
            <ac:picMk id="141" creationId="{AE113210-7872-481A-ADE6-3A05CCAF5EB2}"/>
          </ac:picMkLst>
        </pc:picChg>
        <pc:picChg chg="add del mod">
          <ac:chgData name="Daniel Camilo Páez" userId="5229ac11463fc4c2" providerId="LiveId" clId="{84B09818-A8DA-49ED-85D0-83E4DB523C04}" dt="2019-12-04T13:26:47.856" v="1605" actId="478"/>
          <ac:picMkLst>
            <pc:docMk/>
            <pc:sldMk cId="2550901451" sldId="268"/>
            <ac:picMk id="1026" creationId="{10CCC7D4-77C1-44F3-AECB-3F9F10E3E869}"/>
          </ac:picMkLst>
        </pc:picChg>
        <pc:picChg chg="add del">
          <ac:chgData name="Daniel Camilo Páez" userId="5229ac11463fc4c2" providerId="LiveId" clId="{84B09818-A8DA-49ED-85D0-83E4DB523C04}" dt="2019-12-04T13:27:00.174" v="1611" actId="26606"/>
          <ac:picMkLst>
            <pc:docMk/>
            <pc:sldMk cId="2550901451" sldId="268"/>
            <ac:picMk id="1029" creationId="{7CBAE1BD-B8E4-4029-8AA2-C77E4FED9864}"/>
          </ac:picMkLst>
        </pc:picChg>
        <pc:picChg chg="add del">
          <ac:chgData name="Daniel Camilo Páez" userId="5229ac11463fc4c2" providerId="LiveId" clId="{84B09818-A8DA-49ED-85D0-83E4DB523C04}" dt="2019-12-04T13:27:00.137" v="1610" actId="26606"/>
          <ac:picMkLst>
            <pc:docMk/>
            <pc:sldMk cId="2550901451" sldId="268"/>
            <ac:picMk id="1032" creationId="{54DDEBDD-D8BD-41A6-8A0D-B00E3768B0F9}"/>
          </ac:picMkLst>
        </pc:picChg>
      </pc:sldChg>
      <pc:sldChg chg="addSp delSp modSp add ord">
        <pc:chgData name="Daniel Camilo Páez" userId="5229ac11463fc4c2" providerId="LiveId" clId="{84B09818-A8DA-49ED-85D0-83E4DB523C04}" dt="2019-12-08T17:49:13.063" v="2661" actId="5793"/>
        <pc:sldMkLst>
          <pc:docMk/>
          <pc:sldMk cId="2322277948" sldId="269"/>
        </pc:sldMkLst>
        <pc:spChg chg="add del mod">
          <ac:chgData name="Daniel Camilo Páez" userId="5229ac11463fc4c2" providerId="LiveId" clId="{84B09818-A8DA-49ED-85D0-83E4DB523C04}" dt="2019-12-08T17:49:13.063" v="2661" actId="5793"/>
          <ac:spMkLst>
            <pc:docMk/>
            <pc:sldMk cId="2322277948" sldId="269"/>
            <ac:spMk id="2" creationId="{515AD100-A1E9-42D1-B9D7-08923EFEB39E}"/>
          </ac:spMkLst>
        </pc:spChg>
        <pc:spChg chg="mod">
          <ac:chgData name="Daniel Camilo Páez" userId="5229ac11463fc4c2" providerId="LiveId" clId="{84B09818-A8DA-49ED-85D0-83E4DB523C04}" dt="2019-12-04T13:50:56.302" v="2049" actId="20577"/>
          <ac:spMkLst>
            <pc:docMk/>
            <pc:sldMk cId="2322277948" sldId="269"/>
            <ac:spMk id="99" creationId="{00000000-0000-0000-0000-000000000000}"/>
          </ac:spMkLst>
        </pc:spChg>
        <pc:picChg chg="del">
          <ac:chgData name="Daniel Camilo Páez" userId="5229ac11463fc4c2" providerId="LiveId" clId="{84B09818-A8DA-49ED-85D0-83E4DB523C04}" dt="2019-12-04T13:22:09" v="1594" actId="478"/>
          <ac:picMkLst>
            <pc:docMk/>
            <pc:sldMk cId="2322277948" sldId="269"/>
            <ac:picMk id="1026" creationId="{10CCC7D4-77C1-44F3-AECB-3F9F10E3E869}"/>
          </ac:picMkLst>
        </pc:picChg>
        <pc:picChg chg="add del mod">
          <ac:chgData name="Daniel Camilo Páez" userId="5229ac11463fc4c2" providerId="LiveId" clId="{84B09818-A8DA-49ED-85D0-83E4DB523C04}" dt="2019-12-04T13:22:28.822" v="1598"/>
          <ac:picMkLst>
            <pc:docMk/>
            <pc:sldMk cId="2322277948" sldId="269"/>
            <ac:picMk id="2050" creationId="{73F3F7F4-8FDC-4001-A708-F4D7E9A812E0}"/>
          </ac:picMkLst>
        </pc:picChg>
        <pc:picChg chg="add del">
          <ac:chgData name="Daniel Camilo Páez" userId="5229ac11463fc4c2" providerId="LiveId" clId="{84B09818-A8DA-49ED-85D0-83E4DB523C04}" dt="2019-12-04T13:22:41.549" v="1600"/>
          <ac:picMkLst>
            <pc:docMk/>
            <pc:sldMk cId="2322277948" sldId="269"/>
            <ac:picMk id="2052" creationId="{F23B858F-12F6-4B4E-A855-8CB1B9A9EA47}"/>
          </ac:picMkLst>
        </pc:picChg>
        <pc:picChg chg="add del">
          <ac:chgData name="Daniel Camilo Páez" userId="5229ac11463fc4c2" providerId="LiveId" clId="{84B09818-A8DA-49ED-85D0-83E4DB523C04}" dt="2019-12-04T13:23:04.965" v="1602"/>
          <ac:picMkLst>
            <pc:docMk/>
            <pc:sldMk cId="2322277948" sldId="269"/>
            <ac:picMk id="2054" creationId="{52A28442-9575-4C07-B42F-88D1D13EEA37}"/>
          </ac:picMkLst>
        </pc:picChg>
        <pc:picChg chg="add mod">
          <ac:chgData name="Daniel Camilo Páez" userId="5229ac11463fc4c2" providerId="LiveId" clId="{84B09818-A8DA-49ED-85D0-83E4DB523C04}" dt="2019-12-04T14:51:45.358" v="2287" actId="1076"/>
          <ac:picMkLst>
            <pc:docMk/>
            <pc:sldMk cId="2322277948" sldId="269"/>
            <ac:picMk id="2056" creationId="{2C470FE5-8D23-452C-81DE-AC455B37255F}"/>
          </ac:picMkLst>
        </pc:picChg>
      </pc:sldChg>
      <pc:sldChg chg="addSp delSp modSp add">
        <pc:chgData name="Daniel Camilo Páez" userId="5229ac11463fc4c2" providerId="LiveId" clId="{84B09818-A8DA-49ED-85D0-83E4DB523C04}" dt="2019-12-08T18:17:00.718" v="3108" actId="20577"/>
        <pc:sldMkLst>
          <pc:docMk/>
          <pc:sldMk cId="2944984955" sldId="270"/>
        </pc:sldMkLst>
        <pc:spChg chg="add mod">
          <ac:chgData name="Daniel Camilo Páez" userId="5229ac11463fc4c2" providerId="LiveId" clId="{84B09818-A8DA-49ED-85D0-83E4DB523C04}" dt="2019-12-08T18:07:15.984" v="3004" actId="20577"/>
          <ac:spMkLst>
            <pc:docMk/>
            <pc:sldMk cId="2944984955" sldId="270"/>
            <ac:spMk id="2" creationId="{640341E2-1369-4CB9-BA74-D9C3209A6E21}"/>
          </ac:spMkLst>
        </pc:spChg>
        <pc:spChg chg="add mod">
          <ac:chgData name="Daniel Camilo Páez" userId="5229ac11463fc4c2" providerId="LiveId" clId="{84B09818-A8DA-49ED-85D0-83E4DB523C04}" dt="2019-12-08T18:17:00.718" v="3108" actId="20577"/>
          <ac:spMkLst>
            <pc:docMk/>
            <pc:sldMk cId="2944984955" sldId="270"/>
            <ac:spMk id="3" creationId="{91890D56-79F3-4E3C-A320-ADA2C143D098}"/>
          </ac:spMkLst>
        </pc:spChg>
        <pc:spChg chg="add del mod">
          <ac:chgData name="Daniel Camilo Páez" userId="5229ac11463fc4c2" providerId="LiveId" clId="{84B09818-A8DA-49ED-85D0-83E4DB523C04}" dt="2019-12-08T18:16:02.005" v="3098"/>
          <ac:spMkLst>
            <pc:docMk/>
            <pc:sldMk cId="2944984955" sldId="270"/>
            <ac:spMk id="4" creationId="{AE7E88C9-3A47-4924-94B1-82CC72B8A964}"/>
          </ac:spMkLst>
        </pc:spChg>
        <pc:picChg chg="add mod">
          <ac:chgData name="Daniel Camilo Páez" userId="5229ac11463fc4c2" providerId="LiveId" clId="{84B09818-A8DA-49ED-85D0-83E4DB523C04}" dt="2019-12-08T18:16:50.234" v="3104" actId="14100"/>
          <ac:picMkLst>
            <pc:docMk/>
            <pc:sldMk cId="2944984955" sldId="270"/>
            <ac:picMk id="1026" creationId="{668614BD-BF04-4F82-856E-5F548F41C7AF}"/>
          </ac:picMkLst>
        </pc:picChg>
      </pc:sldChg>
      <pc:sldChg chg="addSp delSp modSp add setBg">
        <pc:chgData name="Daniel Camilo Páez" userId="5229ac11463fc4c2" providerId="LiveId" clId="{84B09818-A8DA-49ED-85D0-83E4DB523C04}" dt="2019-12-08T19:33:18.596" v="3839" actId="14100"/>
        <pc:sldMkLst>
          <pc:docMk/>
          <pc:sldMk cId="2899400500" sldId="271"/>
        </pc:sldMkLst>
        <pc:spChg chg="mod">
          <ac:chgData name="Daniel Camilo Páez" userId="5229ac11463fc4c2" providerId="LiveId" clId="{84B09818-A8DA-49ED-85D0-83E4DB523C04}" dt="2019-12-08T19:33:18.596" v="3839" actId="14100"/>
          <ac:spMkLst>
            <pc:docMk/>
            <pc:sldMk cId="2899400500" sldId="271"/>
            <ac:spMk id="3" creationId="{91890D56-79F3-4E3C-A320-ADA2C143D098}"/>
          </ac:spMkLst>
        </pc:spChg>
        <pc:picChg chg="add mod">
          <ac:chgData name="Daniel Camilo Páez" userId="5229ac11463fc4c2" providerId="LiveId" clId="{84B09818-A8DA-49ED-85D0-83E4DB523C04}" dt="2019-12-08T19:33:03.701" v="3837"/>
          <ac:picMkLst>
            <pc:docMk/>
            <pc:sldMk cId="2899400500" sldId="271"/>
            <ac:picMk id="4" creationId="{8F3584FB-EE49-438A-984D-89DD806B3F8C}"/>
          </ac:picMkLst>
        </pc:picChg>
        <pc:picChg chg="add mod">
          <ac:chgData name="Daniel Camilo Páez" userId="5229ac11463fc4c2" providerId="LiveId" clId="{84B09818-A8DA-49ED-85D0-83E4DB523C04}" dt="2019-12-08T19:32:01.739" v="3748" actId="1076"/>
          <ac:picMkLst>
            <pc:docMk/>
            <pc:sldMk cId="2899400500" sldId="271"/>
            <ac:picMk id="5" creationId="{AF03581D-5837-4C1A-9CB1-AE39CDA32286}"/>
          </ac:picMkLst>
        </pc:picChg>
        <pc:picChg chg="del">
          <ac:chgData name="Daniel Camilo Páez" userId="5229ac11463fc4c2" providerId="LiveId" clId="{84B09818-A8DA-49ED-85D0-83E4DB523C04}" dt="2019-12-08T19:23:26.878" v="3677" actId="478"/>
          <ac:picMkLst>
            <pc:docMk/>
            <pc:sldMk cId="2899400500" sldId="271"/>
            <ac:picMk id="1026" creationId="{668614BD-BF04-4F82-856E-5F548F41C7AF}"/>
          </ac:picMkLst>
        </pc:picChg>
      </pc:sldChg>
      <pc:sldChg chg="addSp delSp modSp add">
        <pc:chgData name="Daniel Camilo Páez" userId="5229ac11463fc4c2" providerId="LiveId" clId="{84B09818-A8DA-49ED-85D0-83E4DB523C04}" dt="2019-12-08T18:24:31.101" v="3223"/>
        <pc:sldMkLst>
          <pc:docMk/>
          <pc:sldMk cId="338144753" sldId="272"/>
        </pc:sldMkLst>
        <pc:spChg chg="mod">
          <ac:chgData name="Daniel Camilo Páez" userId="5229ac11463fc4c2" providerId="LiveId" clId="{84B09818-A8DA-49ED-85D0-83E4DB523C04}" dt="2019-12-08T18:23:48.595" v="3220" actId="14100"/>
          <ac:spMkLst>
            <pc:docMk/>
            <pc:sldMk cId="338144753" sldId="272"/>
            <ac:spMk id="3" creationId="{91890D56-79F3-4E3C-A320-ADA2C143D098}"/>
          </ac:spMkLst>
        </pc:spChg>
        <pc:picChg chg="add del mod">
          <ac:chgData name="Daniel Camilo Páez" userId="5229ac11463fc4c2" providerId="LiveId" clId="{84B09818-A8DA-49ED-85D0-83E4DB523C04}" dt="2019-12-08T18:21:45.030" v="3180" actId="478"/>
          <ac:picMkLst>
            <pc:docMk/>
            <pc:sldMk cId="338144753" sldId="272"/>
            <ac:picMk id="4" creationId="{5936FD72-BC36-4D05-A89B-B3229432A690}"/>
          </ac:picMkLst>
        </pc:picChg>
        <pc:picChg chg="add mod">
          <ac:chgData name="Daniel Camilo Páez" userId="5229ac11463fc4c2" providerId="LiveId" clId="{84B09818-A8DA-49ED-85D0-83E4DB523C04}" dt="2019-12-08T18:24:31.101" v="3223"/>
          <ac:picMkLst>
            <pc:docMk/>
            <pc:sldMk cId="338144753" sldId="272"/>
            <ac:picMk id="5" creationId="{E1052AE5-6EA1-4EC5-920A-263930665F95}"/>
          </ac:picMkLst>
        </pc:picChg>
        <pc:picChg chg="del">
          <ac:chgData name="Daniel Camilo Páez" userId="5229ac11463fc4c2" providerId="LiveId" clId="{84B09818-A8DA-49ED-85D0-83E4DB523C04}" dt="2019-12-08T18:20:29.360" v="3177" actId="478"/>
          <ac:picMkLst>
            <pc:docMk/>
            <pc:sldMk cId="338144753" sldId="272"/>
            <ac:picMk id="1026" creationId="{668614BD-BF04-4F82-856E-5F548F41C7AF}"/>
          </ac:picMkLst>
        </pc:picChg>
      </pc:sldChg>
      <pc:sldChg chg="addSp delSp modSp add">
        <pc:chgData name="Daniel Camilo Páez" userId="5229ac11463fc4c2" providerId="LiveId" clId="{84B09818-A8DA-49ED-85D0-83E4DB523C04}" dt="2019-12-08T19:23:07.138" v="3676"/>
        <pc:sldMkLst>
          <pc:docMk/>
          <pc:sldMk cId="3155409063" sldId="273"/>
        </pc:sldMkLst>
        <pc:spChg chg="mod">
          <ac:chgData name="Daniel Camilo Páez" userId="5229ac11463fc4c2" providerId="LiveId" clId="{84B09818-A8DA-49ED-85D0-83E4DB523C04}" dt="2019-12-08T19:21:44.053" v="3673" actId="14100"/>
          <ac:spMkLst>
            <pc:docMk/>
            <pc:sldMk cId="3155409063" sldId="273"/>
            <ac:spMk id="3" creationId="{91890D56-79F3-4E3C-A320-ADA2C143D098}"/>
          </ac:spMkLst>
        </pc:spChg>
        <pc:picChg chg="add mod">
          <ac:chgData name="Daniel Camilo Páez" userId="5229ac11463fc4c2" providerId="LiveId" clId="{84B09818-A8DA-49ED-85D0-83E4DB523C04}" dt="2019-12-08T19:23:07.138" v="3676"/>
          <ac:picMkLst>
            <pc:docMk/>
            <pc:sldMk cId="3155409063" sldId="273"/>
            <ac:picMk id="4" creationId="{2D27425A-D977-4DB1-99E2-5F8B4EB1DEF2}"/>
          </ac:picMkLst>
        </pc:picChg>
        <pc:picChg chg="del">
          <ac:chgData name="Daniel Camilo Páez" userId="5229ac11463fc4c2" providerId="LiveId" clId="{84B09818-A8DA-49ED-85D0-83E4DB523C04}" dt="2019-12-08T19:20:23.032" v="3665" actId="478"/>
          <ac:picMkLst>
            <pc:docMk/>
            <pc:sldMk cId="3155409063" sldId="273"/>
            <ac:picMk id="1026" creationId="{668614BD-BF04-4F82-856E-5F548F41C7AF}"/>
          </ac:picMkLst>
        </pc:picChg>
      </pc:sldChg>
      <pc:sldChg chg="addSp delSp modSp add">
        <pc:chgData name="Daniel Camilo Páez" userId="5229ac11463fc4c2" providerId="LiveId" clId="{84B09818-A8DA-49ED-85D0-83E4DB523C04}" dt="2019-12-08T19:19:16.714" v="3595"/>
        <pc:sldMkLst>
          <pc:docMk/>
          <pc:sldMk cId="1490475607" sldId="274"/>
        </pc:sldMkLst>
        <pc:spChg chg="mod">
          <ac:chgData name="Daniel Camilo Páez" userId="5229ac11463fc4c2" providerId="LiveId" clId="{84B09818-A8DA-49ED-85D0-83E4DB523C04}" dt="2019-12-08T19:09:57.986" v="3586" actId="14100"/>
          <ac:spMkLst>
            <pc:docMk/>
            <pc:sldMk cId="1490475607" sldId="274"/>
            <ac:spMk id="3" creationId="{91890D56-79F3-4E3C-A320-ADA2C143D098}"/>
          </ac:spMkLst>
        </pc:spChg>
        <pc:picChg chg="add mod">
          <ac:chgData name="Daniel Camilo Páez" userId="5229ac11463fc4c2" providerId="LiveId" clId="{84B09818-A8DA-49ED-85D0-83E4DB523C04}" dt="2019-12-08T19:19:16.714" v="3595"/>
          <ac:picMkLst>
            <pc:docMk/>
            <pc:sldMk cId="1490475607" sldId="274"/>
            <ac:picMk id="4" creationId="{313EDD69-28E3-4DD0-988B-33B48AE9BC04}"/>
          </ac:picMkLst>
        </pc:picChg>
        <pc:picChg chg="del">
          <ac:chgData name="Daniel Camilo Páez" userId="5229ac11463fc4c2" providerId="LiveId" clId="{84B09818-A8DA-49ED-85D0-83E4DB523C04}" dt="2019-12-08T19:12:11.928" v="3587" actId="478"/>
          <ac:picMkLst>
            <pc:docMk/>
            <pc:sldMk cId="1490475607" sldId="274"/>
            <ac:picMk id="1026" creationId="{668614BD-BF04-4F82-856E-5F548F41C7AF}"/>
          </ac:picMkLst>
        </pc:picChg>
        <pc:picChg chg="add del mod">
          <ac:chgData name="Daniel Camilo Páez" userId="5229ac11463fc4c2" providerId="LiveId" clId="{84B09818-A8DA-49ED-85D0-83E4DB523C04}" dt="2019-12-08T19:13:05.390" v="3591" actId="478"/>
          <ac:picMkLst>
            <pc:docMk/>
            <pc:sldMk cId="1490475607" sldId="274"/>
            <ac:picMk id="4098" creationId="{6BCDB1B4-B7C2-4A27-8908-DD9D54E15E85}"/>
          </ac:picMkLst>
        </pc:picChg>
      </pc:sldChg>
      <pc:sldChg chg="add">
        <pc:chgData name="Daniel Camilo Páez" userId="5229ac11463fc4c2" providerId="LiveId" clId="{84B09818-A8DA-49ED-85D0-83E4DB523C04}" dt="2019-12-08T18:18:32.454" v="3113"/>
        <pc:sldMkLst>
          <pc:docMk/>
          <pc:sldMk cId="3414300813" sldId="275"/>
        </pc:sldMkLst>
      </pc:sldChg>
      <pc:sldChg chg="addSp delSp modSp add setBg">
        <pc:chgData name="Daniel Camilo Páez" userId="5229ac11463fc4c2" providerId="LiveId" clId="{84B09818-A8DA-49ED-85D0-83E4DB523C04}" dt="2019-12-08T18:48:49.643" v="3503" actId="14861"/>
        <pc:sldMkLst>
          <pc:docMk/>
          <pc:sldMk cId="2040290316" sldId="276"/>
        </pc:sldMkLst>
        <pc:spChg chg="add del mod">
          <ac:chgData name="Daniel Camilo Páez" userId="5229ac11463fc4c2" providerId="LiveId" clId="{84B09818-A8DA-49ED-85D0-83E4DB523C04}" dt="2019-12-08T18:46:12.151" v="3331" actId="14100"/>
          <ac:spMkLst>
            <pc:docMk/>
            <pc:sldMk cId="2040290316" sldId="276"/>
            <ac:spMk id="3" creationId="{91890D56-79F3-4E3C-A320-ADA2C143D098}"/>
          </ac:spMkLst>
        </pc:spChg>
        <pc:picChg chg="del mod">
          <ac:chgData name="Daniel Camilo Páez" userId="5229ac11463fc4c2" providerId="LiveId" clId="{84B09818-A8DA-49ED-85D0-83E4DB523C04}" dt="2019-12-08T18:46:16.627" v="3333" actId="478"/>
          <ac:picMkLst>
            <pc:docMk/>
            <pc:sldMk cId="2040290316" sldId="276"/>
            <ac:picMk id="1026" creationId="{668614BD-BF04-4F82-856E-5F548F41C7AF}"/>
          </ac:picMkLst>
        </pc:picChg>
        <pc:picChg chg="add mod">
          <ac:chgData name="Daniel Camilo Páez" userId="5229ac11463fc4c2" providerId="LiveId" clId="{84B09818-A8DA-49ED-85D0-83E4DB523C04}" dt="2019-12-08T18:48:49.643" v="3503" actId="14861"/>
          <ac:picMkLst>
            <pc:docMk/>
            <pc:sldMk cId="2040290316" sldId="276"/>
            <ac:picMk id="2050" creationId="{6E1A0CF7-9103-4393-855E-52E86CECFA61}"/>
          </ac:picMkLst>
        </pc:picChg>
      </pc:sldChg>
      <pc:sldChg chg="addSp delSp modSp add">
        <pc:chgData name="Daniel Camilo Páez" userId="5229ac11463fc4c2" providerId="LiveId" clId="{84B09818-A8DA-49ED-85D0-83E4DB523C04}" dt="2019-12-08T19:41:48.296" v="4044"/>
        <pc:sldMkLst>
          <pc:docMk/>
          <pc:sldMk cId="2329721470" sldId="277"/>
        </pc:sldMkLst>
        <pc:spChg chg="mod">
          <ac:chgData name="Daniel Camilo Páez" userId="5229ac11463fc4c2" providerId="LiveId" clId="{84B09818-A8DA-49ED-85D0-83E4DB523C04}" dt="2019-12-08T19:40:09.009" v="4037" actId="20577"/>
          <ac:spMkLst>
            <pc:docMk/>
            <pc:sldMk cId="2329721470" sldId="277"/>
            <ac:spMk id="3" creationId="{91890D56-79F3-4E3C-A320-ADA2C143D098}"/>
          </ac:spMkLst>
        </pc:spChg>
        <pc:picChg chg="del">
          <ac:chgData name="Daniel Camilo Páez" userId="5229ac11463fc4c2" providerId="LiveId" clId="{84B09818-A8DA-49ED-85D0-83E4DB523C04}" dt="2019-12-08T19:39:40.305" v="3987" actId="478"/>
          <ac:picMkLst>
            <pc:docMk/>
            <pc:sldMk cId="2329721470" sldId="277"/>
            <ac:picMk id="4" creationId="{8F3584FB-EE49-438A-984D-89DD806B3F8C}"/>
          </ac:picMkLst>
        </pc:picChg>
        <pc:picChg chg="del mod">
          <ac:chgData name="Daniel Camilo Páez" userId="5229ac11463fc4c2" providerId="LiveId" clId="{84B09818-A8DA-49ED-85D0-83E4DB523C04}" dt="2019-12-08T19:39:41.116" v="3989" actId="478"/>
          <ac:picMkLst>
            <pc:docMk/>
            <pc:sldMk cId="2329721470" sldId="277"/>
            <ac:picMk id="5" creationId="{AF03581D-5837-4C1A-9CB1-AE39CDA32286}"/>
          </ac:picMkLst>
        </pc:picChg>
        <pc:picChg chg="add del">
          <ac:chgData name="Daniel Camilo Páez" userId="5229ac11463fc4c2" providerId="LiveId" clId="{84B09818-A8DA-49ED-85D0-83E4DB523C04}" dt="2019-12-08T19:40:50.562" v="4039"/>
          <ac:picMkLst>
            <pc:docMk/>
            <pc:sldMk cId="2329721470" sldId="277"/>
            <ac:picMk id="6" creationId="{7CB40D9C-6346-401E-B158-7CF05F39CBD2}"/>
          </ac:picMkLst>
        </pc:picChg>
        <pc:picChg chg="add mod">
          <ac:chgData name="Daniel Camilo Páez" userId="5229ac11463fc4c2" providerId="LiveId" clId="{84B09818-A8DA-49ED-85D0-83E4DB523C04}" dt="2019-12-08T19:41:48.296" v="4044"/>
          <ac:picMkLst>
            <pc:docMk/>
            <pc:sldMk cId="2329721470" sldId="277"/>
            <ac:picMk id="10242" creationId="{07D2B1E4-9F0C-4CC3-B46C-C746B5474CE6}"/>
          </ac:picMkLst>
        </pc:picChg>
      </pc:sldChg>
      <pc:sldChg chg="addSp delSp modSp add">
        <pc:chgData name="Daniel Camilo Páez" userId="5229ac11463fc4c2" providerId="LiveId" clId="{84B09818-A8DA-49ED-85D0-83E4DB523C04}" dt="2019-12-08T19:39:20.570" v="3986" actId="1076"/>
        <pc:sldMkLst>
          <pc:docMk/>
          <pc:sldMk cId="1877262724" sldId="278"/>
        </pc:sldMkLst>
        <pc:spChg chg="mod">
          <ac:chgData name="Daniel Camilo Páez" userId="5229ac11463fc4c2" providerId="LiveId" clId="{84B09818-A8DA-49ED-85D0-83E4DB523C04}" dt="2019-12-08T19:38:22.943" v="3979" actId="20577"/>
          <ac:spMkLst>
            <pc:docMk/>
            <pc:sldMk cId="1877262724" sldId="278"/>
            <ac:spMk id="3" creationId="{91890D56-79F3-4E3C-A320-ADA2C143D098}"/>
          </ac:spMkLst>
        </pc:spChg>
        <pc:picChg chg="del">
          <ac:chgData name="Daniel Camilo Páez" userId="5229ac11463fc4c2" providerId="LiveId" clId="{84B09818-A8DA-49ED-85D0-83E4DB523C04}" dt="2019-12-08T19:39:00.647" v="3980" actId="478"/>
          <ac:picMkLst>
            <pc:docMk/>
            <pc:sldMk cId="1877262724" sldId="278"/>
            <ac:picMk id="4" creationId="{8F3584FB-EE49-438A-984D-89DD806B3F8C}"/>
          </ac:picMkLst>
        </pc:picChg>
        <pc:picChg chg="del">
          <ac:chgData name="Daniel Camilo Páez" userId="5229ac11463fc4c2" providerId="LiveId" clId="{84B09818-A8DA-49ED-85D0-83E4DB523C04}" dt="2019-12-08T19:39:01.329" v="3981" actId="478"/>
          <ac:picMkLst>
            <pc:docMk/>
            <pc:sldMk cId="1877262724" sldId="278"/>
            <ac:picMk id="5" creationId="{AF03581D-5837-4C1A-9CB1-AE39CDA32286}"/>
          </ac:picMkLst>
        </pc:picChg>
        <pc:picChg chg="add mod">
          <ac:chgData name="Daniel Camilo Páez" userId="5229ac11463fc4c2" providerId="LiveId" clId="{84B09818-A8DA-49ED-85D0-83E4DB523C04}" dt="2019-12-08T19:39:20.570" v="3986" actId="1076"/>
          <ac:picMkLst>
            <pc:docMk/>
            <pc:sldMk cId="1877262724" sldId="278"/>
            <ac:picMk id="6" creationId="{B03F305D-C0FC-4D9F-94AA-55125A00B639}"/>
          </ac:picMkLst>
        </pc:picChg>
      </pc:sldChg>
      <pc:sldChg chg="addSp delSp modSp add">
        <pc:chgData name="Daniel Camilo Páez" userId="5229ac11463fc4c2" providerId="LiveId" clId="{84B09818-A8DA-49ED-85D0-83E4DB523C04}" dt="2019-12-08T19:37:23.507" v="3908"/>
        <pc:sldMkLst>
          <pc:docMk/>
          <pc:sldMk cId="966672296" sldId="279"/>
        </pc:sldMkLst>
        <pc:spChg chg="mod">
          <ac:chgData name="Daniel Camilo Páez" userId="5229ac11463fc4c2" providerId="LiveId" clId="{84B09818-A8DA-49ED-85D0-83E4DB523C04}" dt="2019-12-08T19:34:25.210" v="3902" actId="20577"/>
          <ac:spMkLst>
            <pc:docMk/>
            <pc:sldMk cId="966672296" sldId="279"/>
            <ac:spMk id="3" creationId="{91890D56-79F3-4E3C-A320-ADA2C143D098}"/>
          </ac:spMkLst>
        </pc:spChg>
        <pc:picChg chg="del">
          <ac:chgData name="Daniel Camilo Páez" userId="5229ac11463fc4c2" providerId="LiveId" clId="{84B09818-A8DA-49ED-85D0-83E4DB523C04}" dt="2019-12-08T19:33:43.153" v="3843" actId="478"/>
          <ac:picMkLst>
            <pc:docMk/>
            <pc:sldMk cId="966672296" sldId="279"/>
            <ac:picMk id="4" creationId="{8F3584FB-EE49-438A-984D-89DD806B3F8C}"/>
          </ac:picMkLst>
        </pc:picChg>
        <pc:picChg chg="del">
          <ac:chgData name="Daniel Camilo Páez" userId="5229ac11463fc4c2" providerId="LiveId" clId="{84B09818-A8DA-49ED-85D0-83E4DB523C04}" dt="2019-12-08T19:33:44.526" v="3844" actId="478"/>
          <ac:picMkLst>
            <pc:docMk/>
            <pc:sldMk cId="966672296" sldId="279"/>
            <ac:picMk id="5" creationId="{AF03581D-5837-4C1A-9CB1-AE39CDA32286}"/>
          </ac:picMkLst>
        </pc:picChg>
        <pc:picChg chg="add mod">
          <ac:chgData name="Daniel Camilo Páez" userId="5229ac11463fc4c2" providerId="LiveId" clId="{84B09818-A8DA-49ED-85D0-83E4DB523C04}" dt="2019-12-08T19:37:23.507" v="3908"/>
          <ac:picMkLst>
            <pc:docMk/>
            <pc:sldMk cId="966672296" sldId="279"/>
            <ac:picMk id="7" creationId="{9C730CF1-0364-41D1-8754-7A9AA5600E88}"/>
          </ac:picMkLst>
        </pc:picChg>
      </pc:sldChg>
    </pc:docChg>
  </pc:docChgLst>
</pc:chgInfo>
</file>

<file path=ppt/comments/comment1.xml><?xml version="1.0" encoding="utf-8"?>
<p:cmLst xmlns:a="http://schemas.openxmlformats.org/drawingml/2006/main" xmlns:r="http://schemas.openxmlformats.org/officeDocument/2006/relationships" xmlns:p="http://schemas.openxmlformats.org/presentationml/2006/main">
  <p:cm authorId="1" dt="2019-12-04T08:09:55.572" idx="1">
    <p:pos x="10" y="10"/>
    <p:text/>
    <p:extLst>
      <p:ext uri="{C676402C-5697-4E1C-873F-D02D1690AC5C}">
        <p15:threadingInfo xmlns:p15="http://schemas.microsoft.com/office/powerpoint/2012/main" timeZoneBias="30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19-12-04T08:09:55.572" idx="1">
    <p:pos x="10" y="10"/>
    <p:text/>
    <p:extLst>
      <p:ext uri="{C676402C-5697-4E1C-873F-D02D1690AC5C}">
        <p15:threadingInfo xmlns:p15="http://schemas.microsoft.com/office/powerpoint/2012/main" timeZoneBias="30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dirty="0"/>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dirty="0"/>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dirty="0"/>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s-ES" sz="1200" b="0" i="0" u="none" strike="noStrike" cap="none">
                <a:solidFill>
                  <a:schemeClr val="dk1"/>
                </a:solidFill>
                <a:latin typeface="Calibri"/>
                <a:ea typeface="Calibri"/>
                <a:cs typeface="Calibri"/>
                <a:sym typeface="Calibri"/>
              </a:rPr>
              <a:t>‹Nº›</a:t>
            </a:fld>
            <a:endParaRPr sz="1200" b="0" i="0" u="none" strike="noStrike" cap="none"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33561424"/>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2" name="Google Shape;72;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s-ES" dirty="0"/>
              <a:t>Esta diapositiva no se debe modificar, es la portada y debe permanecer igual para todas las presentaciones</a:t>
            </a:r>
            <a:endParaRPr dirty="0"/>
          </a:p>
        </p:txBody>
      </p:sp>
      <p:sp>
        <p:nvSpPr>
          <p:cNvPr id="73" name="Google Shape;73;p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1</a:t>
            </a:fld>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6" name="Google Shape;96;p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171450" lvl="0" indent="-171450" algn="l" rtl="0">
              <a:spcBef>
                <a:spcPts val="0"/>
              </a:spcBef>
              <a:spcAft>
                <a:spcPts val="0"/>
              </a:spcAft>
              <a:buClr>
                <a:schemeClr val="dk1"/>
              </a:buClr>
              <a:buSzPts val="1200"/>
              <a:buFont typeface="Calibri"/>
              <a:buChar char="-"/>
            </a:pPr>
            <a:r>
              <a:rPr lang="es-ES" dirty="0"/>
              <a:t>En esta diapositiva puede colocar contenidos y acompañarlos con una fotografía que vaya a lo alto del formato.</a:t>
            </a:r>
            <a:endParaRPr dirty="0"/>
          </a:p>
          <a:p>
            <a:pPr marL="171450" lvl="0" indent="-171450" algn="l" rtl="0">
              <a:spcBef>
                <a:spcPts val="0"/>
              </a:spcBef>
              <a:spcAft>
                <a:spcPts val="0"/>
              </a:spcAft>
              <a:buClr>
                <a:schemeClr val="dk1"/>
              </a:buClr>
              <a:buSzPts val="1200"/>
              <a:buFont typeface="Calibri"/>
              <a:buChar char="-"/>
            </a:pPr>
            <a:r>
              <a:rPr lang="es-ES" dirty="0"/>
              <a:t>Los textos deben ir en azul (utilice el azul que aparece en la opciones de color de letra - -&gt; colores recientes) en tipografía Arial y justificados.</a:t>
            </a:r>
            <a:endParaRPr dirty="0"/>
          </a:p>
          <a:p>
            <a:pPr marL="0" lvl="0" indent="0" algn="l" rtl="0">
              <a:spcBef>
                <a:spcPts val="0"/>
              </a:spcBef>
              <a:spcAft>
                <a:spcPts val="0"/>
              </a:spcAft>
              <a:buNone/>
            </a:pPr>
            <a:endParaRPr dirty="0"/>
          </a:p>
        </p:txBody>
      </p:sp>
      <p:sp>
        <p:nvSpPr>
          <p:cNvPr id="97" name="Google Shape;97;p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10</a:t>
            </a:fld>
            <a:endParaRPr dirty="0"/>
          </a:p>
        </p:txBody>
      </p:sp>
    </p:spTree>
    <p:extLst>
      <p:ext uri="{BB962C8B-B14F-4D97-AF65-F5344CB8AC3E}">
        <p14:creationId xmlns:p14="http://schemas.microsoft.com/office/powerpoint/2010/main" val="19108505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5" name="Google Shape;125;p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171450" lvl="0" indent="-171450" algn="l" rtl="0">
              <a:spcBef>
                <a:spcPts val="0"/>
              </a:spcBef>
              <a:spcAft>
                <a:spcPts val="0"/>
              </a:spcAft>
              <a:buClr>
                <a:schemeClr val="dk1"/>
              </a:buClr>
              <a:buSzPts val="1200"/>
              <a:buFont typeface="Calibri"/>
              <a:buChar char="-"/>
            </a:pPr>
            <a:r>
              <a:rPr lang="es-ES" dirty="0"/>
              <a:t>Utilice esta diapositiva al final de su presentación</a:t>
            </a:r>
            <a:endParaRPr dirty="0"/>
          </a:p>
          <a:p>
            <a:pPr marL="171450" lvl="0" indent="-171450" algn="l" rtl="0">
              <a:spcBef>
                <a:spcPts val="0"/>
              </a:spcBef>
              <a:spcAft>
                <a:spcPts val="0"/>
              </a:spcAft>
              <a:buClr>
                <a:schemeClr val="dk1"/>
              </a:buClr>
              <a:buSzPts val="1200"/>
              <a:buFont typeface="Calibri"/>
              <a:buChar char="-"/>
            </a:pPr>
            <a:r>
              <a:rPr lang="es-ES" dirty="0"/>
              <a:t>Esta diapositiva no debe modificarse</a:t>
            </a:r>
            <a:endParaRPr dirty="0"/>
          </a:p>
        </p:txBody>
      </p:sp>
      <p:sp>
        <p:nvSpPr>
          <p:cNvPr id="126" name="Google Shape;126;p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21</a:t>
            </a:fld>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7" name="Google Shape;77;p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171450" lvl="0" indent="-171450" algn="l" rtl="0">
              <a:spcBef>
                <a:spcPts val="0"/>
              </a:spcBef>
              <a:spcAft>
                <a:spcPts val="0"/>
              </a:spcAft>
              <a:buClr>
                <a:schemeClr val="dk1"/>
              </a:buClr>
              <a:buSzPts val="1200"/>
              <a:buFont typeface="Calibri"/>
              <a:buChar char="-"/>
            </a:pPr>
            <a:r>
              <a:rPr lang="es-ES" dirty="0"/>
              <a:t>Escriba en esta diapositiva el titulo de la presentación y si lo desea puede agregar los temas que va exponer.</a:t>
            </a:r>
            <a:endParaRPr dirty="0"/>
          </a:p>
          <a:p>
            <a:pPr marL="171450" lvl="0" indent="-171450" algn="l" rtl="0">
              <a:spcBef>
                <a:spcPts val="0"/>
              </a:spcBef>
              <a:spcAft>
                <a:spcPts val="0"/>
              </a:spcAft>
              <a:buClr>
                <a:schemeClr val="dk1"/>
              </a:buClr>
              <a:buSzPts val="1200"/>
              <a:buFont typeface="Calibri"/>
              <a:buChar char="-"/>
            </a:pPr>
            <a:r>
              <a:rPr lang="es-ES" dirty="0"/>
              <a:t>Si va a dejar solo el titulo déjelo centrado en la diapositiva.</a:t>
            </a:r>
            <a:endParaRPr dirty="0"/>
          </a:p>
          <a:p>
            <a:pPr marL="171450" lvl="0" indent="-171450" algn="l" rtl="0">
              <a:spcBef>
                <a:spcPts val="0"/>
              </a:spcBef>
              <a:spcAft>
                <a:spcPts val="0"/>
              </a:spcAft>
              <a:buClr>
                <a:schemeClr val="dk1"/>
              </a:buClr>
              <a:buSzPts val="1200"/>
              <a:buFont typeface="Calibri"/>
              <a:buChar char="-"/>
            </a:pPr>
            <a:r>
              <a:rPr lang="es-ES" dirty="0"/>
              <a:t>Los textos deben ir en color blanco en tipografía Arial.</a:t>
            </a:r>
            <a:endParaRPr dirty="0"/>
          </a:p>
        </p:txBody>
      </p:sp>
      <p:sp>
        <p:nvSpPr>
          <p:cNvPr id="78" name="Google Shape;78;p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2</a:t>
            </a:fld>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4" name="Google Shape;114;p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171450" lvl="0" indent="-171450" algn="l" rtl="0">
              <a:spcBef>
                <a:spcPts val="0"/>
              </a:spcBef>
              <a:spcAft>
                <a:spcPts val="0"/>
              </a:spcAft>
              <a:buClr>
                <a:schemeClr val="dk1"/>
              </a:buClr>
              <a:buSzPts val="1200"/>
              <a:buFont typeface="Calibri"/>
              <a:buChar char="-"/>
            </a:pPr>
            <a:r>
              <a:rPr lang="es-ES" dirty="0"/>
              <a:t>Utilice esta diapositiva como introducción de una nueva sección de la presentación o para destacar una frase clave.</a:t>
            </a:r>
            <a:endParaRPr dirty="0"/>
          </a:p>
          <a:p>
            <a:pPr marL="171450" lvl="0" indent="-171450" algn="l" rtl="0">
              <a:spcBef>
                <a:spcPts val="0"/>
              </a:spcBef>
              <a:spcAft>
                <a:spcPts val="0"/>
              </a:spcAft>
              <a:buClr>
                <a:schemeClr val="dk1"/>
              </a:buClr>
              <a:buSzPts val="1200"/>
              <a:buFont typeface="Calibri"/>
              <a:buChar char="-"/>
            </a:pPr>
            <a:r>
              <a:rPr lang="es-ES" dirty="0"/>
              <a:t>Al tener una foto de fondo los textos deben ser concisos.</a:t>
            </a:r>
            <a:endParaRPr dirty="0"/>
          </a:p>
          <a:p>
            <a:pPr marL="171450" lvl="0" indent="-171450" algn="l" rtl="0">
              <a:spcBef>
                <a:spcPts val="0"/>
              </a:spcBef>
              <a:spcAft>
                <a:spcPts val="0"/>
              </a:spcAft>
              <a:buClr>
                <a:schemeClr val="dk1"/>
              </a:buClr>
              <a:buSzPts val="1200"/>
              <a:buFont typeface="Calibri"/>
              <a:buChar char="-"/>
            </a:pPr>
            <a:r>
              <a:rPr lang="es-ES" dirty="0"/>
              <a:t>Los textos debe ir en blanco utilizando la tipografía Arial con un tamaño mínimo de 16 puntos.</a:t>
            </a:r>
            <a:endParaRPr dirty="0"/>
          </a:p>
          <a:p>
            <a:pPr marL="171450" lvl="0" indent="-171450" algn="l" rtl="0">
              <a:spcBef>
                <a:spcPts val="0"/>
              </a:spcBef>
              <a:spcAft>
                <a:spcPts val="0"/>
              </a:spcAft>
              <a:buClr>
                <a:schemeClr val="dk1"/>
              </a:buClr>
              <a:buSzPts val="1200"/>
              <a:buFont typeface="Calibri"/>
              <a:buChar char="-"/>
            </a:pPr>
            <a:r>
              <a:rPr lang="es-ES" dirty="0"/>
              <a:t>Esta diapositiva es completamente editable, usted puede borrar la imagen de fondo e insertar una nueva fotografía. Asegúrese que al momento de hacerlo, no borre el logo del SENA que aparece en la parte superior izquierda, ni tampoco borre el recuadro negro con transparencia del lado derecho ya que este es indispensable para garantizar lectura del texto sobre la imagen. Así mismo recuerde que al insertar la nueva fotografía debe darle en la opción: clic derecho 🡪 enviar al fondo.</a:t>
            </a:r>
            <a:endParaRPr dirty="0"/>
          </a:p>
        </p:txBody>
      </p:sp>
      <p:sp>
        <p:nvSpPr>
          <p:cNvPr id="115" name="Google Shape;115;p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3</a:t>
            </a:fld>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6" name="Google Shape;96;p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171450" lvl="0" indent="-171450" algn="l" rtl="0">
              <a:spcBef>
                <a:spcPts val="0"/>
              </a:spcBef>
              <a:spcAft>
                <a:spcPts val="0"/>
              </a:spcAft>
              <a:buClr>
                <a:schemeClr val="dk1"/>
              </a:buClr>
              <a:buSzPts val="1200"/>
              <a:buFont typeface="Calibri"/>
              <a:buChar char="-"/>
            </a:pPr>
            <a:r>
              <a:rPr lang="es-ES" dirty="0"/>
              <a:t>En esta diapositiva puede colocar contenidos y acompañarlos con una fotografía que vaya a lo alto del formato.</a:t>
            </a:r>
            <a:endParaRPr dirty="0"/>
          </a:p>
          <a:p>
            <a:pPr marL="171450" lvl="0" indent="-171450" algn="l" rtl="0">
              <a:spcBef>
                <a:spcPts val="0"/>
              </a:spcBef>
              <a:spcAft>
                <a:spcPts val="0"/>
              </a:spcAft>
              <a:buClr>
                <a:schemeClr val="dk1"/>
              </a:buClr>
              <a:buSzPts val="1200"/>
              <a:buFont typeface="Calibri"/>
              <a:buChar char="-"/>
            </a:pPr>
            <a:r>
              <a:rPr lang="es-ES" dirty="0"/>
              <a:t>Los textos deben ir en azul (utilice el azul que aparece en la opciones de color de letra - -&gt; colores recientes) en tipografía Arial y justificados.</a:t>
            </a:r>
            <a:endParaRPr dirty="0"/>
          </a:p>
          <a:p>
            <a:pPr marL="0" lvl="0" indent="0" algn="l" rtl="0">
              <a:spcBef>
                <a:spcPts val="0"/>
              </a:spcBef>
              <a:spcAft>
                <a:spcPts val="0"/>
              </a:spcAft>
              <a:buNone/>
            </a:pPr>
            <a:endParaRPr dirty="0"/>
          </a:p>
        </p:txBody>
      </p:sp>
      <p:sp>
        <p:nvSpPr>
          <p:cNvPr id="97" name="Google Shape;97;p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4</a:t>
            </a:fld>
            <a:endParaRPr dirty="0"/>
          </a:p>
        </p:txBody>
      </p:sp>
    </p:spTree>
    <p:extLst>
      <p:ext uri="{BB962C8B-B14F-4D97-AF65-F5344CB8AC3E}">
        <p14:creationId xmlns:p14="http://schemas.microsoft.com/office/powerpoint/2010/main" val="6320112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6" name="Google Shape;96;p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171450" lvl="0" indent="-171450" algn="l" rtl="0">
              <a:spcBef>
                <a:spcPts val="0"/>
              </a:spcBef>
              <a:spcAft>
                <a:spcPts val="0"/>
              </a:spcAft>
              <a:buClr>
                <a:schemeClr val="dk1"/>
              </a:buClr>
              <a:buSzPts val="1200"/>
              <a:buFont typeface="Calibri"/>
              <a:buChar char="-"/>
            </a:pPr>
            <a:r>
              <a:rPr lang="es-ES" dirty="0"/>
              <a:t>En esta diapositiva puede colocar contenidos y acompañarlos con una fotografía que vaya a lo alto del formato.</a:t>
            </a:r>
            <a:endParaRPr dirty="0"/>
          </a:p>
          <a:p>
            <a:pPr marL="171450" lvl="0" indent="-171450" algn="l" rtl="0">
              <a:spcBef>
                <a:spcPts val="0"/>
              </a:spcBef>
              <a:spcAft>
                <a:spcPts val="0"/>
              </a:spcAft>
              <a:buClr>
                <a:schemeClr val="dk1"/>
              </a:buClr>
              <a:buSzPts val="1200"/>
              <a:buFont typeface="Calibri"/>
              <a:buChar char="-"/>
            </a:pPr>
            <a:r>
              <a:rPr lang="es-ES" dirty="0"/>
              <a:t>Los textos deben ir en azul (utilice el azul que aparece en la opciones de color de letra - -&gt; colores recientes) en tipografía Arial y justificados.</a:t>
            </a:r>
            <a:endParaRPr dirty="0"/>
          </a:p>
          <a:p>
            <a:pPr marL="0" lvl="0" indent="0" algn="l" rtl="0">
              <a:spcBef>
                <a:spcPts val="0"/>
              </a:spcBef>
              <a:spcAft>
                <a:spcPts val="0"/>
              </a:spcAft>
              <a:buNone/>
            </a:pPr>
            <a:endParaRPr dirty="0"/>
          </a:p>
        </p:txBody>
      </p:sp>
      <p:sp>
        <p:nvSpPr>
          <p:cNvPr id="97" name="Google Shape;97;p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5</a:t>
            </a:fld>
            <a:endParaRPr dirty="0"/>
          </a:p>
        </p:txBody>
      </p:sp>
    </p:spTree>
    <p:extLst>
      <p:ext uri="{BB962C8B-B14F-4D97-AF65-F5344CB8AC3E}">
        <p14:creationId xmlns:p14="http://schemas.microsoft.com/office/powerpoint/2010/main" val="10283013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8" name="Google Shape;88;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171450" lvl="0" indent="-171450" algn="l" rtl="0">
              <a:spcBef>
                <a:spcPts val="0"/>
              </a:spcBef>
              <a:spcAft>
                <a:spcPts val="0"/>
              </a:spcAft>
              <a:buClr>
                <a:schemeClr val="dk1"/>
              </a:buClr>
              <a:buSzPts val="1200"/>
              <a:buFont typeface="Calibri"/>
              <a:buChar char="-"/>
            </a:pPr>
            <a:r>
              <a:rPr lang="es-ES" dirty="0"/>
              <a:t>En esta diapositiva puede colocar contenidos y acompañarlos con una fotografía.</a:t>
            </a:r>
            <a:endParaRPr dirty="0"/>
          </a:p>
          <a:p>
            <a:pPr marL="171450" lvl="0" indent="-171450" algn="l" rtl="0">
              <a:spcBef>
                <a:spcPts val="0"/>
              </a:spcBef>
              <a:spcAft>
                <a:spcPts val="0"/>
              </a:spcAft>
              <a:buClr>
                <a:schemeClr val="dk1"/>
              </a:buClr>
              <a:buSzPts val="1200"/>
              <a:buFont typeface="Calibri"/>
              <a:buChar char="-"/>
            </a:pPr>
            <a:r>
              <a:rPr lang="es-ES" dirty="0"/>
              <a:t>Los textos deben ir en azul (utilice el azul que aparece en la opciones de color de letra - -&gt; colores recientes) en tipografía Arial y justificados.</a:t>
            </a:r>
            <a:endParaRPr dirty="0"/>
          </a:p>
        </p:txBody>
      </p:sp>
      <p:sp>
        <p:nvSpPr>
          <p:cNvPr id="89" name="Google Shape;89;p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6</a:t>
            </a:fld>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6" name="Google Shape;96;p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171450" lvl="0" indent="-171450" algn="l" rtl="0">
              <a:spcBef>
                <a:spcPts val="0"/>
              </a:spcBef>
              <a:spcAft>
                <a:spcPts val="0"/>
              </a:spcAft>
              <a:buClr>
                <a:schemeClr val="dk1"/>
              </a:buClr>
              <a:buSzPts val="1200"/>
              <a:buFont typeface="Calibri"/>
              <a:buChar char="-"/>
            </a:pPr>
            <a:r>
              <a:rPr lang="es-ES" dirty="0"/>
              <a:t>En esta diapositiva puede colocar contenidos y acompañarlos con una fotografía que vaya a lo alto del formato.</a:t>
            </a:r>
            <a:endParaRPr dirty="0"/>
          </a:p>
          <a:p>
            <a:pPr marL="171450" lvl="0" indent="-171450" algn="l" rtl="0">
              <a:spcBef>
                <a:spcPts val="0"/>
              </a:spcBef>
              <a:spcAft>
                <a:spcPts val="0"/>
              </a:spcAft>
              <a:buClr>
                <a:schemeClr val="dk1"/>
              </a:buClr>
              <a:buSzPts val="1200"/>
              <a:buFont typeface="Calibri"/>
              <a:buChar char="-"/>
            </a:pPr>
            <a:r>
              <a:rPr lang="es-ES" dirty="0"/>
              <a:t>Los textos deben ir en azul (utilice el azul que aparece en la opciones de color de letra - -&gt; colores recientes) en tipografía Arial y justificados.</a:t>
            </a:r>
            <a:endParaRPr dirty="0"/>
          </a:p>
          <a:p>
            <a:pPr marL="0" lvl="0" indent="0" algn="l" rtl="0">
              <a:spcBef>
                <a:spcPts val="0"/>
              </a:spcBef>
              <a:spcAft>
                <a:spcPts val="0"/>
              </a:spcAft>
              <a:buNone/>
            </a:pPr>
            <a:endParaRPr dirty="0"/>
          </a:p>
        </p:txBody>
      </p:sp>
      <p:sp>
        <p:nvSpPr>
          <p:cNvPr id="97" name="Google Shape;97;p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7</a:t>
            </a:fld>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6" name="Google Shape;96;p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171450" lvl="0" indent="-171450" algn="l" rtl="0">
              <a:spcBef>
                <a:spcPts val="0"/>
              </a:spcBef>
              <a:spcAft>
                <a:spcPts val="0"/>
              </a:spcAft>
              <a:buClr>
                <a:schemeClr val="dk1"/>
              </a:buClr>
              <a:buSzPts val="1200"/>
              <a:buFont typeface="Calibri"/>
              <a:buChar char="-"/>
            </a:pPr>
            <a:r>
              <a:rPr lang="es-ES" dirty="0"/>
              <a:t>En esta diapositiva puede colocar contenidos y acompañarlos con una fotografía que vaya a lo alto del formato.</a:t>
            </a:r>
            <a:endParaRPr dirty="0"/>
          </a:p>
          <a:p>
            <a:pPr marL="171450" lvl="0" indent="-171450" algn="l" rtl="0">
              <a:spcBef>
                <a:spcPts val="0"/>
              </a:spcBef>
              <a:spcAft>
                <a:spcPts val="0"/>
              </a:spcAft>
              <a:buClr>
                <a:schemeClr val="dk1"/>
              </a:buClr>
              <a:buSzPts val="1200"/>
              <a:buFont typeface="Calibri"/>
              <a:buChar char="-"/>
            </a:pPr>
            <a:r>
              <a:rPr lang="es-ES" dirty="0"/>
              <a:t>Los textos deben ir en azul (utilice el azul que aparece en la opciones de color de letra - -&gt; colores recientes) en tipografía Arial y justificados.</a:t>
            </a:r>
            <a:endParaRPr dirty="0"/>
          </a:p>
          <a:p>
            <a:pPr marL="0" lvl="0" indent="0" algn="l" rtl="0">
              <a:spcBef>
                <a:spcPts val="0"/>
              </a:spcBef>
              <a:spcAft>
                <a:spcPts val="0"/>
              </a:spcAft>
              <a:buNone/>
            </a:pPr>
            <a:endParaRPr dirty="0"/>
          </a:p>
        </p:txBody>
      </p:sp>
      <p:sp>
        <p:nvSpPr>
          <p:cNvPr id="97" name="Google Shape;97;p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8</a:t>
            </a:fld>
            <a:endParaRPr dirty="0"/>
          </a:p>
        </p:txBody>
      </p:sp>
    </p:spTree>
    <p:extLst>
      <p:ext uri="{BB962C8B-B14F-4D97-AF65-F5344CB8AC3E}">
        <p14:creationId xmlns:p14="http://schemas.microsoft.com/office/powerpoint/2010/main" val="39433221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6" name="Google Shape;96;p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171450" lvl="0" indent="-171450" algn="l" rtl="0">
              <a:spcBef>
                <a:spcPts val="0"/>
              </a:spcBef>
              <a:spcAft>
                <a:spcPts val="0"/>
              </a:spcAft>
              <a:buClr>
                <a:schemeClr val="dk1"/>
              </a:buClr>
              <a:buSzPts val="1200"/>
              <a:buFont typeface="Calibri"/>
              <a:buChar char="-"/>
            </a:pPr>
            <a:r>
              <a:rPr lang="es-ES" dirty="0"/>
              <a:t>En esta diapositiva puede colocar contenidos y acompañarlos con una fotografía que vaya a lo alto del formato.</a:t>
            </a:r>
            <a:endParaRPr dirty="0"/>
          </a:p>
          <a:p>
            <a:pPr marL="171450" lvl="0" indent="-171450" algn="l" rtl="0">
              <a:spcBef>
                <a:spcPts val="0"/>
              </a:spcBef>
              <a:spcAft>
                <a:spcPts val="0"/>
              </a:spcAft>
              <a:buClr>
                <a:schemeClr val="dk1"/>
              </a:buClr>
              <a:buSzPts val="1200"/>
              <a:buFont typeface="Calibri"/>
              <a:buChar char="-"/>
            </a:pPr>
            <a:r>
              <a:rPr lang="es-ES" dirty="0"/>
              <a:t>Los textos deben ir en azul (utilice el azul que aparece en la opciones de color de letra - -&gt; colores recientes) en tipografía Arial y justificados.</a:t>
            </a:r>
            <a:endParaRPr dirty="0"/>
          </a:p>
          <a:p>
            <a:pPr marL="0" lvl="0" indent="0" algn="l" rtl="0">
              <a:spcBef>
                <a:spcPts val="0"/>
              </a:spcBef>
              <a:spcAft>
                <a:spcPts val="0"/>
              </a:spcAft>
              <a:buNone/>
            </a:pPr>
            <a:endParaRPr dirty="0"/>
          </a:p>
        </p:txBody>
      </p:sp>
      <p:sp>
        <p:nvSpPr>
          <p:cNvPr id="97" name="Google Shape;97;p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9</a:t>
            </a:fld>
            <a:endParaRPr dirty="0"/>
          </a:p>
        </p:txBody>
      </p:sp>
    </p:spTree>
    <p:extLst>
      <p:ext uri="{BB962C8B-B14F-4D97-AF65-F5344CB8AC3E}">
        <p14:creationId xmlns:p14="http://schemas.microsoft.com/office/powerpoint/2010/main" val="271117876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Diapositiva de título">
  <p:cSld name="Diapositiva de título">
    <p:spTree>
      <p:nvGrpSpPr>
        <p:cNvPr id="1" name="Shape 15"/>
        <p:cNvGrpSpPr/>
        <p:nvPr/>
      </p:nvGrpSpPr>
      <p:grpSpPr>
        <a:xfrm>
          <a:off x="0" y="0"/>
          <a:ext cx="0" cy="0"/>
          <a:chOff x="0" y="0"/>
          <a:chExt cx="0" cy="0"/>
        </a:xfrm>
      </p:grpSpPr>
      <p:pic>
        <p:nvPicPr>
          <p:cNvPr id="16" name="Google Shape;16;p10" descr="Plantilla presentaciones_Mesa de trabajo 1.png"/>
          <p:cNvPicPr preferRelativeResize="0"/>
          <p:nvPr/>
        </p:nvPicPr>
        <p:blipFill rotWithShape="1">
          <a:blip r:embed="rId2">
            <a:alphaModFix/>
          </a:blip>
          <a:srcRect/>
          <a:stretch/>
        </p:blipFill>
        <p:spPr>
          <a:xfrm>
            <a:off x="0" y="0"/>
            <a:ext cx="9144000" cy="514350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Imagen con título" type="picTx">
  <p:cSld name="PICTURE_WITH_CAPTION_TEXT">
    <p:spTree>
      <p:nvGrpSpPr>
        <p:cNvPr id="1" name="Shape 51"/>
        <p:cNvGrpSpPr/>
        <p:nvPr/>
      </p:nvGrpSpPr>
      <p:grpSpPr>
        <a:xfrm>
          <a:off x="0" y="0"/>
          <a:ext cx="0" cy="0"/>
          <a:chOff x="0" y="0"/>
          <a:chExt cx="0" cy="0"/>
        </a:xfrm>
      </p:grpSpPr>
      <p:sp>
        <p:nvSpPr>
          <p:cNvPr id="52" name="Google Shape;52;p20"/>
          <p:cNvSpPr txBox="1">
            <a:spLocks noGrp="1"/>
          </p:cNvSpPr>
          <p:nvPr>
            <p:ph type="title"/>
          </p:nvPr>
        </p:nvSpPr>
        <p:spPr>
          <a:xfrm>
            <a:off x="1792288" y="3600450"/>
            <a:ext cx="5486400" cy="425054"/>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3" name="Google Shape;53;p20"/>
          <p:cNvSpPr>
            <a:spLocks noGrp="1"/>
          </p:cNvSpPr>
          <p:nvPr>
            <p:ph type="pic" idx="2"/>
          </p:nvPr>
        </p:nvSpPr>
        <p:spPr>
          <a:xfrm>
            <a:off x="1792288" y="459581"/>
            <a:ext cx="5486400" cy="3086100"/>
          </a:xfrm>
          <a:prstGeom prst="rect">
            <a:avLst/>
          </a:prstGeom>
          <a:noFill/>
          <a:ln>
            <a:noFill/>
          </a:ln>
        </p:spPr>
        <p:txBody>
          <a:bodyPr spcFirstLastPara="1" wrap="square" lIns="91425" tIns="45700" rIns="91425" bIns="45700" anchor="t" anchorCtr="0">
            <a:normAutofit/>
          </a:bodyPr>
          <a:lstStyle>
            <a:lvl1pPr marR="0" lvl="0" algn="l" rtl="0">
              <a:spcBef>
                <a:spcPts val="64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spcBef>
                <a:spcPts val="56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spcBef>
                <a:spcPts val="48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dirty="0"/>
          </a:p>
        </p:txBody>
      </p:sp>
      <p:sp>
        <p:nvSpPr>
          <p:cNvPr id="54" name="Google Shape;54;p20"/>
          <p:cNvSpPr txBox="1">
            <a:spLocks noGrp="1"/>
          </p:cNvSpPr>
          <p:nvPr>
            <p:ph type="body" idx="1"/>
          </p:nvPr>
        </p:nvSpPr>
        <p:spPr>
          <a:xfrm>
            <a:off x="1792288" y="4025503"/>
            <a:ext cx="5486400" cy="603647"/>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55" name="Google Shape;55;p20"/>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56" name="Google Shape;56;p20"/>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57" name="Google Shape;57;p20"/>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ítulo y texto vertical" type="vertTx">
  <p:cSld name="VERTICAL_TEXT">
    <p:spTree>
      <p:nvGrpSpPr>
        <p:cNvPr id="1" name="Shape 58"/>
        <p:cNvGrpSpPr/>
        <p:nvPr/>
      </p:nvGrpSpPr>
      <p:grpSpPr>
        <a:xfrm>
          <a:off x="0" y="0"/>
          <a:ext cx="0" cy="0"/>
          <a:chOff x="0" y="0"/>
          <a:chExt cx="0" cy="0"/>
        </a:xfrm>
      </p:grpSpPr>
      <p:sp>
        <p:nvSpPr>
          <p:cNvPr id="59" name="Google Shape;59;p21"/>
          <p:cNvSpPr txBox="1">
            <a:spLocks noGrp="1"/>
          </p:cNvSpPr>
          <p:nvPr>
            <p:ph type="title"/>
          </p:nvPr>
        </p:nvSpPr>
        <p:spPr>
          <a:xfrm>
            <a:off x="457200" y="205979"/>
            <a:ext cx="8229600" cy="85725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21"/>
          <p:cNvSpPr txBox="1">
            <a:spLocks noGrp="1"/>
          </p:cNvSpPr>
          <p:nvPr>
            <p:ph type="body" idx="1"/>
          </p:nvPr>
        </p:nvSpPr>
        <p:spPr>
          <a:xfrm rot="5400000">
            <a:off x="2874764" y="-1217413"/>
            <a:ext cx="3394472" cy="82296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61" name="Google Shape;61;p21"/>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62" name="Google Shape;62;p21"/>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63" name="Google Shape;63;p21"/>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ítulo vertical y texto" type="vertTitleAndTx">
  <p:cSld name="VERTICAL_TITLE_AND_VERTICAL_TEXT">
    <p:spTree>
      <p:nvGrpSpPr>
        <p:cNvPr id="1" name="Shape 64"/>
        <p:cNvGrpSpPr/>
        <p:nvPr/>
      </p:nvGrpSpPr>
      <p:grpSpPr>
        <a:xfrm>
          <a:off x="0" y="0"/>
          <a:ext cx="0" cy="0"/>
          <a:chOff x="0" y="0"/>
          <a:chExt cx="0" cy="0"/>
        </a:xfrm>
      </p:grpSpPr>
      <p:sp>
        <p:nvSpPr>
          <p:cNvPr id="65" name="Google Shape;65;p22"/>
          <p:cNvSpPr txBox="1">
            <a:spLocks noGrp="1"/>
          </p:cNvSpPr>
          <p:nvPr>
            <p:ph type="title"/>
          </p:nvPr>
        </p:nvSpPr>
        <p:spPr>
          <a:xfrm rot="5400000">
            <a:off x="6012656" y="771525"/>
            <a:ext cx="3290888" cy="20574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6" name="Google Shape;66;p22"/>
          <p:cNvSpPr txBox="1">
            <a:spLocks noGrp="1"/>
          </p:cNvSpPr>
          <p:nvPr>
            <p:ph type="body" idx="1"/>
          </p:nvPr>
        </p:nvSpPr>
        <p:spPr>
          <a:xfrm rot="5400000">
            <a:off x="1821656" y="-1209675"/>
            <a:ext cx="3290888" cy="60198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67" name="Google Shape;67;p22"/>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68" name="Google Shape;68;p22"/>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69" name="Google Shape;69;p22"/>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ítulo y objetos">
  <p:cSld name="Título y objetos">
    <p:spTree>
      <p:nvGrpSpPr>
        <p:cNvPr id="1" name="Shape 17"/>
        <p:cNvGrpSpPr/>
        <p:nvPr/>
      </p:nvGrpSpPr>
      <p:grpSpPr>
        <a:xfrm>
          <a:off x="0" y="0"/>
          <a:ext cx="0" cy="0"/>
          <a:chOff x="0" y="0"/>
          <a:chExt cx="0" cy="0"/>
        </a:xfrm>
      </p:grpSpPr>
      <p:pic>
        <p:nvPicPr>
          <p:cNvPr id="18" name="Google Shape;18;p11" descr="Plantilla presentaciones_naranja_Mesa de trabajo 1 copia.png"/>
          <p:cNvPicPr preferRelativeResize="0"/>
          <p:nvPr/>
        </p:nvPicPr>
        <p:blipFill rotWithShape="1">
          <a:blip r:embed="rId2">
            <a:alphaModFix/>
          </a:blip>
          <a:srcRect/>
          <a:stretch/>
        </p:blipFill>
        <p:spPr>
          <a:xfrm>
            <a:off x="0" y="0"/>
            <a:ext cx="9144000" cy="514350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Encabezado de sección">
  <p:cSld name="Encabezado de sección">
    <p:spTree>
      <p:nvGrpSpPr>
        <p:cNvPr id="1" name="Shape 19"/>
        <p:cNvGrpSpPr/>
        <p:nvPr/>
      </p:nvGrpSpPr>
      <p:grpSpPr>
        <a:xfrm>
          <a:off x="0" y="0"/>
          <a:ext cx="0" cy="0"/>
          <a:chOff x="0" y="0"/>
          <a:chExt cx="0" cy="0"/>
        </a:xfrm>
      </p:grpSpPr>
      <p:pic>
        <p:nvPicPr>
          <p:cNvPr id="20" name="Google Shape;20;p12" descr="Plantilla presentaciones_naranja_Mesa de trabajo 1 copia 2.png"/>
          <p:cNvPicPr preferRelativeResize="0"/>
          <p:nvPr/>
        </p:nvPicPr>
        <p:blipFill rotWithShape="1">
          <a:blip r:embed="rId2">
            <a:alphaModFix/>
          </a:blip>
          <a:srcRect/>
          <a:stretch/>
        </p:blipFill>
        <p:spPr>
          <a:xfrm>
            <a:off x="0" y="0"/>
            <a:ext cx="9144000" cy="514350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1_Diseño personalizado">
  <p:cSld name="1_Diseño personalizado">
    <p:spTree>
      <p:nvGrpSpPr>
        <p:cNvPr id="1" name="Shape 23"/>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Dos objetos">
  <p:cSld name="Dos objetos">
    <p:spTree>
      <p:nvGrpSpPr>
        <p:cNvPr id="1" name="Shape 24"/>
        <p:cNvGrpSpPr/>
        <p:nvPr/>
      </p:nvGrpSpPr>
      <p:grpSpPr>
        <a:xfrm>
          <a:off x="0" y="0"/>
          <a:ext cx="0" cy="0"/>
          <a:chOff x="0" y="0"/>
          <a:chExt cx="0" cy="0"/>
        </a:xfrm>
      </p:grpSpPr>
      <p:pic>
        <p:nvPicPr>
          <p:cNvPr id="25" name="Google Shape;25;p15" descr="plantillappt_06.png"/>
          <p:cNvPicPr preferRelativeResize="0"/>
          <p:nvPr/>
        </p:nvPicPr>
        <p:blipFill rotWithShape="1">
          <a:blip r:embed="rId2">
            <a:alphaModFix/>
          </a:blip>
          <a:srcRect/>
          <a:stretch/>
        </p:blipFill>
        <p:spPr>
          <a:xfrm>
            <a:off x="0" y="0"/>
            <a:ext cx="9144000" cy="514350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ación" type="twoTxTwoObj">
  <p:cSld name="TWO_OBJECTS_WITH_TEXT">
    <p:spTree>
      <p:nvGrpSpPr>
        <p:cNvPr id="1" name="Shape 26"/>
        <p:cNvGrpSpPr/>
        <p:nvPr/>
      </p:nvGrpSpPr>
      <p:grpSpPr>
        <a:xfrm>
          <a:off x="0" y="0"/>
          <a:ext cx="0" cy="0"/>
          <a:chOff x="0" y="0"/>
          <a:chExt cx="0" cy="0"/>
        </a:xfrm>
      </p:grpSpPr>
      <p:sp>
        <p:nvSpPr>
          <p:cNvPr id="27" name="Google Shape;27;p16"/>
          <p:cNvSpPr txBox="1">
            <a:spLocks noGrp="1"/>
          </p:cNvSpPr>
          <p:nvPr>
            <p:ph type="title"/>
          </p:nvPr>
        </p:nvSpPr>
        <p:spPr>
          <a:xfrm>
            <a:off x="457200" y="205979"/>
            <a:ext cx="8229600" cy="85725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8" name="Google Shape;28;p16"/>
          <p:cNvSpPr txBox="1">
            <a:spLocks noGrp="1"/>
          </p:cNvSpPr>
          <p:nvPr>
            <p:ph type="body" idx="1"/>
          </p:nvPr>
        </p:nvSpPr>
        <p:spPr>
          <a:xfrm>
            <a:off x="457200" y="1151335"/>
            <a:ext cx="4040188" cy="47982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29" name="Google Shape;29;p16"/>
          <p:cNvSpPr txBox="1">
            <a:spLocks noGrp="1"/>
          </p:cNvSpPr>
          <p:nvPr>
            <p:ph type="body" idx="2"/>
          </p:nvPr>
        </p:nvSpPr>
        <p:spPr>
          <a:xfrm>
            <a:off x="457200" y="1631156"/>
            <a:ext cx="4040188" cy="2963466"/>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30" name="Google Shape;30;p16"/>
          <p:cNvSpPr txBox="1">
            <a:spLocks noGrp="1"/>
          </p:cNvSpPr>
          <p:nvPr>
            <p:ph type="body" idx="3"/>
          </p:nvPr>
        </p:nvSpPr>
        <p:spPr>
          <a:xfrm>
            <a:off x="4645026" y="1151335"/>
            <a:ext cx="4041775" cy="47982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31" name="Google Shape;31;p16"/>
          <p:cNvSpPr txBox="1">
            <a:spLocks noGrp="1"/>
          </p:cNvSpPr>
          <p:nvPr>
            <p:ph type="body" idx="4"/>
          </p:nvPr>
        </p:nvSpPr>
        <p:spPr>
          <a:xfrm>
            <a:off x="4645026" y="1631156"/>
            <a:ext cx="4041775" cy="2963466"/>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32" name="Google Shape;32;p16"/>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33" name="Google Shape;33;p16"/>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34" name="Google Shape;34;p16"/>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ólo el título" type="titleOnly">
  <p:cSld name="TITLE_ONLY">
    <p:spTree>
      <p:nvGrpSpPr>
        <p:cNvPr id="1" name="Shape 35"/>
        <p:cNvGrpSpPr/>
        <p:nvPr/>
      </p:nvGrpSpPr>
      <p:grpSpPr>
        <a:xfrm>
          <a:off x="0" y="0"/>
          <a:ext cx="0" cy="0"/>
          <a:chOff x="0" y="0"/>
          <a:chExt cx="0" cy="0"/>
        </a:xfrm>
      </p:grpSpPr>
      <p:sp>
        <p:nvSpPr>
          <p:cNvPr id="36" name="Google Shape;36;p17"/>
          <p:cNvSpPr txBox="1">
            <a:spLocks noGrp="1"/>
          </p:cNvSpPr>
          <p:nvPr>
            <p:ph type="title"/>
          </p:nvPr>
        </p:nvSpPr>
        <p:spPr>
          <a:xfrm>
            <a:off x="457200" y="205979"/>
            <a:ext cx="8229600" cy="85725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7" name="Google Shape;37;p17"/>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38" name="Google Shape;38;p17"/>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39" name="Google Shape;39;p17"/>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En blanco" type="blank">
  <p:cSld name="BLANK">
    <p:spTree>
      <p:nvGrpSpPr>
        <p:cNvPr id="1" name="Shape 40"/>
        <p:cNvGrpSpPr/>
        <p:nvPr/>
      </p:nvGrpSpPr>
      <p:grpSpPr>
        <a:xfrm>
          <a:off x="0" y="0"/>
          <a:ext cx="0" cy="0"/>
          <a:chOff x="0" y="0"/>
          <a:chExt cx="0" cy="0"/>
        </a:xfrm>
      </p:grpSpPr>
      <p:sp>
        <p:nvSpPr>
          <p:cNvPr id="41" name="Google Shape;41;p18"/>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42" name="Google Shape;42;p18"/>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43" name="Google Shape;43;p18"/>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ntenido con título" type="objTx">
  <p:cSld name="OBJECT_WITH_CAPTION_TEXT">
    <p:spTree>
      <p:nvGrpSpPr>
        <p:cNvPr id="1" name="Shape 44"/>
        <p:cNvGrpSpPr/>
        <p:nvPr/>
      </p:nvGrpSpPr>
      <p:grpSpPr>
        <a:xfrm>
          <a:off x="0" y="0"/>
          <a:ext cx="0" cy="0"/>
          <a:chOff x="0" y="0"/>
          <a:chExt cx="0" cy="0"/>
        </a:xfrm>
      </p:grpSpPr>
      <p:sp>
        <p:nvSpPr>
          <p:cNvPr id="45" name="Google Shape;45;p19"/>
          <p:cNvSpPr txBox="1">
            <a:spLocks noGrp="1"/>
          </p:cNvSpPr>
          <p:nvPr>
            <p:ph type="title"/>
          </p:nvPr>
        </p:nvSpPr>
        <p:spPr>
          <a:xfrm>
            <a:off x="457201" y="204787"/>
            <a:ext cx="3008313" cy="8715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6" name="Google Shape;46;p19"/>
          <p:cNvSpPr txBox="1">
            <a:spLocks noGrp="1"/>
          </p:cNvSpPr>
          <p:nvPr>
            <p:ph type="body" idx="1"/>
          </p:nvPr>
        </p:nvSpPr>
        <p:spPr>
          <a:xfrm>
            <a:off x="3575050" y="204788"/>
            <a:ext cx="5111750" cy="4389835"/>
          </a:xfrm>
          <a:prstGeom prst="rect">
            <a:avLst/>
          </a:prstGeom>
          <a:noFill/>
          <a:ln>
            <a:noFill/>
          </a:ln>
        </p:spPr>
        <p:txBody>
          <a:bodyPr spcFirstLastPara="1" wrap="square" lIns="91425" tIns="45700" rIns="91425" bIns="45700" anchor="t" anchorCtr="0">
            <a:norm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47" name="Google Shape;47;p19"/>
          <p:cNvSpPr txBox="1">
            <a:spLocks noGrp="1"/>
          </p:cNvSpPr>
          <p:nvPr>
            <p:ph type="body" idx="2"/>
          </p:nvPr>
        </p:nvSpPr>
        <p:spPr>
          <a:xfrm>
            <a:off x="457201" y="1076326"/>
            <a:ext cx="3008313" cy="3518297"/>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48" name="Google Shape;48;p19"/>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49" name="Google Shape;49;p19"/>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50" name="Google Shape;50;p19"/>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9"/>
          <p:cNvSpPr txBox="1">
            <a:spLocks noGrp="1"/>
          </p:cNvSpPr>
          <p:nvPr>
            <p:ph type="title"/>
          </p:nvPr>
        </p:nvSpPr>
        <p:spPr>
          <a:xfrm>
            <a:off x="457200" y="205979"/>
            <a:ext cx="8229600" cy="85725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9"/>
          <p:cNvSpPr txBox="1">
            <a:spLocks noGrp="1"/>
          </p:cNvSpPr>
          <p:nvPr>
            <p:ph type="body" idx="1"/>
          </p:nvPr>
        </p:nvSpPr>
        <p:spPr>
          <a:xfrm>
            <a:off x="457200" y="1200151"/>
            <a:ext cx="8229600" cy="3394472"/>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 name="Google Shape;12;p9"/>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dirty="0"/>
          </a:p>
        </p:txBody>
      </p:sp>
      <p:sp>
        <p:nvSpPr>
          <p:cNvPr id="13" name="Google Shape;13;p9"/>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dirty="0"/>
          </a:p>
        </p:txBody>
      </p:sp>
      <p:sp>
        <p:nvSpPr>
          <p:cNvPr id="14" name="Google Shape;14;p9"/>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dirty="0"/>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s://d.docs.live.net/5229ac11463fc4c2/Sena/Proyecto%20entregables/Logbook/1-%20An&#225;lisis/3-%20BPMN/Mapa%20BPMN.pdf" TargetMode="Externa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s://d.docs.live.net/5229ac11463fc4c2/Sena/Proyecto%20entregables/Logbook/1-%20An&#225;lisis/4-%20Mapa%20de%20procesos/Mapa%20de%20Procesos.pdf" TargetMode="Externa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hyperlink" Target="https://d.docs.live.net/5229ac11463fc4c2/Sena/Proyecto%20entregables/Logbook/1-%20An&#225;lisis/5-%20Requerimientos%20Funcionales%20y%20No%20Funcionales/Logbook%20proyecto%20IEEE830.doc" TargetMode="Externa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s://d.docs.live.net/5229ac11463fc4c2/Sena/Proyecto%20entregables/Logbook/1-%20An&#225;lisis/3-%20BPMN/Mapa%20BPMN.pdf" TargetMode="Externa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https://d.docs.live.net/5229ac11463fc4c2/Sena/Proyecto%20entregables/Logbook/1-%20An&#225;lisis/7-%20Presupuesto/presupuesto.xlsx" TargetMode="Externa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s://d.docs.live.net/5229ac11463fc4c2/Sena/Proyecto%20entregables/Logbook/1-%20An&#225;lisis/8-%20Selecci&#243;n%20de%20personal/Formato%20Seleccion%20Personal.xlsx" TargetMode="Externa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s://d.docs.live.net/5229ac11463fc4c2/Sena/Proyecto%20entregables/Logbook/1-%20An&#225;lisis/9-%20C&#225;lculo%20de%20recursos" TargetMode="External"/><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hyperlink" Target="https://d.docs.live.net/5229ac11463fc4c2/Sena/Proyecto%20entregables/Logbook/2-%20Dise&#241;o/2%20-%20DER/M&#243;dulo%20web.vpp" TargetMode="Externa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hyperlink" Target="https://d.docs.live.net/5229ac11463fc4c2/Sena/Proyecto%20entregables/Logbook/2-%20Dise&#241;o/6-%20Diagrama%20de%20Gantt/Diagrama%20Gantt.gan" TargetMode="Externa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xml"/><Relationship Id="rId1" Type="http://schemas.openxmlformats.org/officeDocument/2006/relationships/slideLayout" Target="../slideLayouts/slideLayout4.xml"/><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comments" Target="../comments/comment1.xm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comments" Target="../comments/comment2.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microsoft.com/office/2007/relationships/hdphoto" Target="../media/hdphoto1.wdp"/></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2" name="Rectángulo 1">
            <a:extLst>
              <a:ext uri="{FF2B5EF4-FFF2-40B4-BE49-F238E27FC236}">
                <a16:creationId xmlns:a16="http://schemas.microsoft.com/office/drawing/2014/main" id="{5F539764-7240-409A-9C2F-120E77FB4A32}"/>
              </a:ext>
            </a:extLst>
          </p:cNvPr>
          <p:cNvSpPr/>
          <p:nvPr/>
        </p:nvSpPr>
        <p:spPr>
          <a:xfrm>
            <a:off x="287080" y="372140"/>
            <a:ext cx="4284920" cy="2739211"/>
          </a:xfrm>
          <a:prstGeom prst="rect">
            <a:avLst/>
          </a:prstGeom>
        </p:spPr>
        <p:txBody>
          <a:bodyPr wrap="square">
            <a:spAutoFit/>
          </a:bodyPr>
          <a:lstStyle/>
          <a:p>
            <a:r>
              <a:rPr lang="es-CO" sz="2400" b="1" dirty="0">
                <a:solidFill>
                  <a:srgbClr val="002060"/>
                </a:solidFill>
                <a:latin typeface="Calibri" panose="020F0502020204030204" pitchFamily="34" charset="0"/>
              </a:rPr>
              <a:t>TECNICO EN PROGRAMACIÓN DE SOFTWARE</a:t>
            </a:r>
          </a:p>
          <a:p>
            <a:endParaRPr lang="es-CO" sz="2400" b="1" dirty="0">
              <a:solidFill>
                <a:srgbClr val="002060"/>
              </a:solidFill>
              <a:latin typeface="Calibri" panose="020F0502020204030204" pitchFamily="34" charset="0"/>
            </a:endParaRPr>
          </a:p>
          <a:p>
            <a:r>
              <a:rPr lang="es-CO" sz="1800" b="1" dirty="0">
                <a:solidFill>
                  <a:srgbClr val="002060"/>
                </a:solidFill>
                <a:latin typeface="Calibri" panose="020F0502020204030204" pitchFamily="34" charset="0"/>
              </a:rPr>
              <a:t>Módulo de gestión de usuarios para instructores del CEET de la sede Colombia.</a:t>
            </a:r>
          </a:p>
          <a:p>
            <a:endParaRPr lang="es-CO" sz="1800" b="1" dirty="0">
              <a:solidFill>
                <a:srgbClr val="002060"/>
              </a:solidFill>
              <a:latin typeface="Calibri" panose="020F0502020204030204" pitchFamily="34" charset="0"/>
            </a:endParaRPr>
          </a:p>
          <a:p>
            <a:r>
              <a:rPr lang="es-CO" sz="1800" b="1" dirty="0">
                <a:solidFill>
                  <a:srgbClr val="002060"/>
                </a:solidFill>
                <a:latin typeface="Calibri" panose="020F0502020204030204" pitchFamily="34" charset="0"/>
              </a:rPr>
              <a:t>FICHA NÚMERO: 1963872 - G3</a:t>
            </a:r>
            <a:endParaRPr lang="es-CO" dirty="0">
              <a:solidFill>
                <a:srgbClr val="002060"/>
              </a:solidFill>
            </a:endParaRPr>
          </a:p>
          <a:p>
            <a:br>
              <a:rPr lang="es-CO" dirty="0"/>
            </a:br>
            <a:endParaRPr lang="es-CO" dirty="0"/>
          </a:p>
        </p:txBody>
      </p:sp>
      <p:sp>
        <p:nvSpPr>
          <p:cNvPr id="3" name="Rectángulo 2">
            <a:extLst>
              <a:ext uri="{FF2B5EF4-FFF2-40B4-BE49-F238E27FC236}">
                <a16:creationId xmlns:a16="http://schemas.microsoft.com/office/drawing/2014/main" id="{C9593CC8-0882-4185-81A4-B294C93775F9}"/>
              </a:ext>
            </a:extLst>
          </p:cNvPr>
          <p:cNvSpPr/>
          <p:nvPr/>
        </p:nvSpPr>
        <p:spPr>
          <a:xfrm>
            <a:off x="3391786" y="3763925"/>
            <a:ext cx="3338623" cy="1231106"/>
          </a:xfrm>
          <a:prstGeom prst="rect">
            <a:avLst/>
          </a:prstGeom>
        </p:spPr>
        <p:txBody>
          <a:bodyPr wrap="square">
            <a:spAutoFit/>
          </a:bodyPr>
          <a:lstStyle/>
          <a:p>
            <a:r>
              <a:rPr lang="es-CO" sz="1800" b="1" dirty="0">
                <a:latin typeface="Calibri" panose="020F0502020204030204" pitchFamily="34" charset="0"/>
              </a:rPr>
              <a:t>Integrantes</a:t>
            </a:r>
            <a:endParaRPr lang="es-CO" b="1" dirty="0"/>
          </a:p>
          <a:p>
            <a:pPr fontAlgn="base">
              <a:buFont typeface="+mj-lt"/>
              <a:buAutoNum type="arabicPeriod"/>
            </a:pPr>
            <a:r>
              <a:rPr lang="es-CO" dirty="0">
                <a:latin typeface="Calibri" panose="020F0502020204030204" pitchFamily="34" charset="0"/>
              </a:rPr>
              <a:t> Daniel Camilo Páez Bonilla</a:t>
            </a:r>
          </a:p>
          <a:p>
            <a:pPr fontAlgn="base">
              <a:buFont typeface="+mj-lt"/>
              <a:buAutoNum type="arabicPeriod"/>
            </a:pPr>
            <a:r>
              <a:rPr lang="es-CO" dirty="0">
                <a:latin typeface="Calibri" panose="020F0502020204030204" pitchFamily="34" charset="0"/>
              </a:rPr>
              <a:t> Marlon Santiago Guerrero Mora</a:t>
            </a:r>
          </a:p>
          <a:p>
            <a:pPr fontAlgn="base">
              <a:buFont typeface="+mj-lt"/>
              <a:buAutoNum type="arabicPeriod"/>
            </a:pPr>
            <a:r>
              <a:rPr lang="es-CO" dirty="0">
                <a:latin typeface="Calibri" panose="020F0502020204030204" pitchFamily="34" charset="0"/>
              </a:rPr>
              <a:t> Brayan Nicolás Jiménez Garavito</a:t>
            </a:r>
          </a:p>
          <a:p>
            <a:pPr fontAlgn="base">
              <a:buFont typeface="+mj-lt"/>
              <a:buAutoNum type="arabicPeriod"/>
            </a:pPr>
            <a:r>
              <a:rPr lang="es-CO" dirty="0">
                <a:latin typeface="Calibri" panose="020F0502020204030204" pitchFamily="34" charset="0"/>
              </a:rPr>
              <a:t> David Gallego Hernández</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4"/>
          <p:cNvSpPr txBox="1"/>
          <p:nvPr/>
        </p:nvSpPr>
        <p:spPr>
          <a:xfrm>
            <a:off x="4384731" y="334220"/>
            <a:ext cx="4253023" cy="52318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O" sz="2800" b="1" dirty="0">
                <a:solidFill>
                  <a:srgbClr val="274FB2"/>
                </a:solidFill>
                <a:latin typeface="Calibri"/>
                <a:ea typeface="Calibri"/>
                <a:cs typeface="Calibri"/>
                <a:sym typeface="Calibri"/>
              </a:rPr>
              <a:t>Alcance Del Proyecto</a:t>
            </a:r>
            <a:endParaRPr sz="2800" b="1" dirty="0">
              <a:solidFill>
                <a:srgbClr val="274FB2"/>
              </a:solidFill>
              <a:latin typeface="Calibri"/>
              <a:ea typeface="Calibri"/>
              <a:cs typeface="Calibri"/>
              <a:sym typeface="Calibri"/>
            </a:endParaRPr>
          </a:p>
        </p:txBody>
      </p:sp>
      <p:pic>
        <p:nvPicPr>
          <p:cNvPr id="101" name="Google Shape;101;p4" descr="Captura de pantalla 2017-12-19 a las 2.12.27 p.m..png"/>
          <p:cNvPicPr preferRelativeResize="0"/>
          <p:nvPr/>
        </p:nvPicPr>
        <p:blipFill rotWithShape="1">
          <a:blip r:embed="rId3">
            <a:alphaModFix/>
          </a:blip>
          <a:srcRect l="3990" r="46437"/>
          <a:stretch/>
        </p:blipFill>
        <p:spPr>
          <a:xfrm>
            <a:off x="-1" y="0"/>
            <a:ext cx="4528657" cy="5143500"/>
          </a:xfrm>
          <a:prstGeom prst="rect">
            <a:avLst/>
          </a:prstGeom>
          <a:noFill/>
          <a:ln>
            <a:noFill/>
          </a:ln>
        </p:spPr>
      </p:pic>
      <p:sp>
        <p:nvSpPr>
          <p:cNvPr id="3" name="Rectángulo 2">
            <a:extLst>
              <a:ext uri="{FF2B5EF4-FFF2-40B4-BE49-F238E27FC236}">
                <a16:creationId xmlns:a16="http://schemas.microsoft.com/office/drawing/2014/main" id="{5D00E6B7-E234-478A-8943-9B8F95E1E437}"/>
              </a:ext>
            </a:extLst>
          </p:cNvPr>
          <p:cNvSpPr/>
          <p:nvPr/>
        </p:nvSpPr>
        <p:spPr>
          <a:xfrm>
            <a:off x="4814760" y="1002163"/>
            <a:ext cx="4124054" cy="1169551"/>
          </a:xfrm>
          <a:prstGeom prst="rect">
            <a:avLst/>
          </a:prstGeom>
        </p:spPr>
        <p:txBody>
          <a:bodyPr wrap="square">
            <a:spAutoFit/>
          </a:bodyPr>
          <a:lstStyle/>
          <a:p>
            <a:pPr algn="just"/>
            <a:r>
              <a:rPr lang="es-CO" dirty="0">
                <a:solidFill>
                  <a:srgbClr val="0070C0"/>
                </a:solidFill>
              </a:rPr>
              <a:t>Este proyecto tiene como fin lograr ser un aplicativo web intuitivo que pueda integrarse al blog del CEET, además de eso, sea fácil de adaptar, evitando la dificultad a la hora de buscar y/o modificar datos e información del usuario.</a:t>
            </a:r>
          </a:p>
        </p:txBody>
      </p:sp>
    </p:spTree>
    <p:extLst>
      <p:ext uri="{BB962C8B-B14F-4D97-AF65-F5344CB8AC3E}">
        <p14:creationId xmlns:p14="http://schemas.microsoft.com/office/powerpoint/2010/main" val="5039829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640341E2-1369-4CB9-BA74-D9C3209A6E21}"/>
              </a:ext>
            </a:extLst>
          </p:cNvPr>
          <p:cNvSpPr/>
          <p:nvPr/>
        </p:nvSpPr>
        <p:spPr>
          <a:xfrm>
            <a:off x="138223" y="712381"/>
            <a:ext cx="8856921" cy="307777"/>
          </a:xfrm>
          <a:prstGeom prst="rect">
            <a:avLst/>
          </a:prstGeom>
        </p:spPr>
        <p:txBody>
          <a:bodyPr wrap="square">
            <a:spAutoFit/>
          </a:bodyPr>
          <a:lstStyle/>
          <a:p>
            <a:endParaRPr lang="es-CO" dirty="0"/>
          </a:p>
        </p:txBody>
      </p:sp>
      <p:sp>
        <p:nvSpPr>
          <p:cNvPr id="3" name="Rectángulo 2">
            <a:extLst>
              <a:ext uri="{FF2B5EF4-FFF2-40B4-BE49-F238E27FC236}">
                <a16:creationId xmlns:a16="http://schemas.microsoft.com/office/drawing/2014/main" id="{91890D56-79F3-4E3C-A320-ADA2C143D098}"/>
              </a:ext>
            </a:extLst>
          </p:cNvPr>
          <p:cNvSpPr/>
          <p:nvPr/>
        </p:nvSpPr>
        <p:spPr>
          <a:xfrm>
            <a:off x="1743740" y="296398"/>
            <a:ext cx="4572000" cy="307777"/>
          </a:xfrm>
          <a:prstGeom prst="rect">
            <a:avLst/>
          </a:prstGeom>
        </p:spPr>
        <p:txBody>
          <a:bodyPr>
            <a:spAutoFit/>
          </a:bodyPr>
          <a:lstStyle/>
          <a:p>
            <a:pPr algn="ctr"/>
            <a:r>
              <a:rPr lang="es-CO" b="1" dirty="0">
                <a:solidFill>
                  <a:srgbClr val="274FB2"/>
                </a:solidFill>
                <a:latin typeface="Calibri"/>
                <a:cs typeface="Calibri"/>
                <a:sym typeface="Calibri"/>
              </a:rPr>
              <a:t>MODELADO DE PROCESOS DE NEGOCIO (BPMN)</a:t>
            </a:r>
            <a:endParaRPr lang="es-CO" b="1" dirty="0"/>
          </a:p>
        </p:txBody>
      </p:sp>
      <p:pic>
        <p:nvPicPr>
          <p:cNvPr id="1026" name="Picture 2" descr="Resultado de imagen para BPMN logo png&quot;">
            <a:hlinkClick r:id="rId2"/>
            <a:extLst>
              <a:ext uri="{FF2B5EF4-FFF2-40B4-BE49-F238E27FC236}">
                <a16:creationId xmlns:a16="http://schemas.microsoft.com/office/drawing/2014/main" id="{668614BD-BF04-4F82-856E-5F548F41C7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47778" y="982944"/>
            <a:ext cx="4423144" cy="38915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49849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640341E2-1369-4CB9-BA74-D9C3209A6E21}"/>
              </a:ext>
            </a:extLst>
          </p:cNvPr>
          <p:cNvSpPr/>
          <p:nvPr/>
        </p:nvSpPr>
        <p:spPr>
          <a:xfrm>
            <a:off x="138223" y="712381"/>
            <a:ext cx="8856921" cy="307777"/>
          </a:xfrm>
          <a:prstGeom prst="rect">
            <a:avLst/>
          </a:prstGeom>
        </p:spPr>
        <p:txBody>
          <a:bodyPr wrap="square">
            <a:spAutoFit/>
          </a:bodyPr>
          <a:lstStyle/>
          <a:p>
            <a:endParaRPr lang="es-CO" dirty="0"/>
          </a:p>
        </p:txBody>
      </p:sp>
      <p:sp>
        <p:nvSpPr>
          <p:cNvPr id="3" name="Rectángulo 2">
            <a:extLst>
              <a:ext uri="{FF2B5EF4-FFF2-40B4-BE49-F238E27FC236}">
                <a16:creationId xmlns:a16="http://schemas.microsoft.com/office/drawing/2014/main" id="{91890D56-79F3-4E3C-A320-ADA2C143D098}"/>
              </a:ext>
            </a:extLst>
          </p:cNvPr>
          <p:cNvSpPr/>
          <p:nvPr/>
        </p:nvSpPr>
        <p:spPr>
          <a:xfrm>
            <a:off x="138223" y="296398"/>
            <a:ext cx="8856921" cy="307777"/>
          </a:xfrm>
          <a:prstGeom prst="rect">
            <a:avLst/>
          </a:prstGeom>
        </p:spPr>
        <p:txBody>
          <a:bodyPr wrap="square">
            <a:spAutoFit/>
          </a:bodyPr>
          <a:lstStyle/>
          <a:p>
            <a:pPr algn="ctr"/>
            <a:r>
              <a:rPr lang="es-CO" b="1" dirty="0">
                <a:solidFill>
                  <a:srgbClr val="274FB2"/>
                </a:solidFill>
                <a:latin typeface="Calibri"/>
                <a:cs typeface="Calibri"/>
                <a:sym typeface="Calibri"/>
              </a:rPr>
              <a:t>MAPA DE PROCESOS</a:t>
            </a:r>
            <a:endParaRPr lang="es-CO" b="1" dirty="0"/>
          </a:p>
        </p:txBody>
      </p:sp>
      <p:pic>
        <p:nvPicPr>
          <p:cNvPr id="5" name="Imagen 4">
            <a:hlinkClick r:id="rId2"/>
            <a:extLst>
              <a:ext uri="{FF2B5EF4-FFF2-40B4-BE49-F238E27FC236}">
                <a16:creationId xmlns:a16="http://schemas.microsoft.com/office/drawing/2014/main" id="{E1052AE5-6EA1-4EC5-920A-263930665F95}"/>
              </a:ext>
            </a:extLst>
          </p:cNvPr>
          <p:cNvPicPr>
            <a:picLocks noChangeAspect="1"/>
          </p:cNvPicPr>
          <p:nvPr/>
        </p:nvPicPr>
        <p:blipFill>
          <a:blip r:embed="rId3"/>
          <a:stretch>
            <a:fillRect/>
          </a:stretch>
        </p:blipFill>
        <p:spPr>
          <a:xfrm>
            <a:off x="1651676" y="679461"/>
            <a:ext cx="5830014" cy="449348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381447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640341E2-1369-4CB9-BA74-D9C3209A6E21}"/>
              </a:ext>
            </a:extLst>
          </p:cNvPr>
          <p:cNvSpPr/>
          <p:nvPr/>
        </p:nvSpPr>
        <p:spPr>
          <a:xfrm>
            <a:off x="138223" y="712381"/>
            <a:ext cx="8856921" cy="307777"/>
          </a:xfrm>
          <a:prstGeom prst="rect">
            <a:avLst/>
          </a:prstGeom>
        </p:spPr>
        <p:txBody>
          <a:bodyPr wrap="square">
            <a:spAutoFit/>
          </a:bodyPr>
          <a:lstStyle/>
          <a:p>
            <a:endParaRPr lang="es-CO" dirty="0"/>
          </a:p>
        </p:txBody>
      </p:sp>
      <p:sp>
        <p:nvSpPr>
          <p:cNvPr id="3" name="Rectángulo 2">
            <a:extLst>
              <a:ext uri="{FF2B5EF4-FFF2-40B4-BE49-F238E27FC236}">
                <a16:creationId xmlns:a16="http://schemas.microsoft.com/office/drawing/2014/main" id="{91890D56-79F3-4E3C-A320-ADA2C143D098}"/>
              </a:ext>
            </a:extLst>
          </p:cNvPr>
          <p:cNvSpPr/>
          <p:nvPr/>
        </p:nvSpPr>
        <p:spPr>
          <a:xfrm>
            <a:off x="138222" y="296398"/>
            <a:ext cx="8856922" cy="307777"/>
          </a:xfrm>
          <a:prstGeom prst="rect">
            <a:avLst/>
          </a:prstGeom>
        </p:spPr>
        <p:txBody>
          <a:bodyPr wrap="square">
            <a:spAutoFit/>
          </a:bodyPr>
          <a:lstStyle/>
          <a:p>
            <a:pPr algn="ctr"/>
            <a:r>
              <a:rPr lang="es-CO" b="1" dirty="0">
                <a:solidFill>
                  <a:srgbClr val="274FB2"/>
                </a:solidFill>
                <a:latin typeface="Calibri"/>
                <a:cs typeface="Calibri"/>
                <a:sym typeface="Calibri"/>
              </a:rPr>
              <a:t>REQUERIMIENTOS FUNCIONALES (RF) Y NOFUNCIONALES (RNF)</a:t>
            </a:r>
            <a:endParaRPr lang="es-CO" b="1" dirty="0"/>
          </a:p>
        </p:txBody>
      </p:sp>
      <p:pic>
        <p:nvPicPr>
          <p:cNvPr id="2050" name="Picture 2" descr="Resultado de imagen para requerimientos funcionales&quot;">
            <a:hlinkClick r:id="rId2"/>
            <a:extLst>
              <a:ext uri="{FF2B5EF4-FFF2-40B4-BE49-F238E27FC236}">
                <a16:creationId xmlns:a16="http://schemas.microsoft.com/office/drawing/2014/main" id="{6E1A0CF7-9103-4393-855E-52E86CECFA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61115" y="862012"/>
            <a:ext cx="6076950" cy="3419475"/>
          </a:xfrm>
          <a:prstGeom prst="rect">
            <a:avLst/>
          </a:prstGeom>
          <a:noFill/>
          <a:effectLst>
            <a:glow rad="266700">
              <a:schemeClr val="accent5">
                <a:lumMod val="50000"/>
              </a:schemeClr>
            </a:glow>
            <a:reflection blurRad="101600" endPos="19000" dist="88900" dir="5400000" sy="-100000" algn="bl" rotWithShape="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02903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640341E2-1369-4CB9-BA74-D9C3209A6E21}"/>
              </a:ext>
            </a:extLst>
          </p:cNvPr>
          <p:cNvSpPr/>
          <p:nvPr/>
        </p:nvSpPr>
        <p:spPr>
          <a:xfrm>
            <a:off x="138223" y="712381"/>
            <a:ext cx="8856921" cy="307777"/>
          </a:xfrm>
          <a:prstGeom prst="rect">
            <a:avLst/>
          </a:prstGeom>
        </p:spPr>
        <p:txBody>
          <a:bodyPr wrap="square">
            <a:spAutoFit/>
          </a:bodyPr>
          <a:lstStyle/>
          <a:p>
            <a:endParaRPr lang="es-CO" dirty="0"/>
          </a:p>
        </p:txBody>
      </p:sp>
      <p:sp>
        <p:nvSpPr>
          <p:cNvPr id="3" name="Rectángulo 2">
            <a:extLst>
              <a:ext uri="{FF2B5EF4-FFF2-40B4-BE49-F238E27FC236}">
                <a16:creationId xmlns:a16="http://schemas.microsoft.com/office/drawing/2014/main" id="{91890D56-79F3-4E3C-A320-ADA2C143D098}"/>
              </a:ext>
            </a:extLst>
          </p:cNvPr>
          <p:cNvSpPr/>
          <p:nvPr/>
        </p:nvSpPr>
        <p:spPr>
          <a:xfrm>
            <a:off x="1743740" y="296398"/>
            <a:ext cx="4572000" cy="307777"/>
          </a:xfrm>
          <a:prstGeom prst="rect">
            <a:avLst/>
          </a:prstGeom>
        </p:spPr>
        <p:txBody>
          <a:bodyPr>
            <a:spAutoFit/>
          </a:bodyPr>
          <a:lstStyle/>
          <a:p>
            <a:pPr algn="ctr"/>
            <a:r>
              <a:rPr lang="es-CO" b="1" dirty="0">
                <a:solidFill>
                  <a:srgbClr val="274FB2"/>
                </a:solidFill>
                <a:latin typeface="Calibri"/>
                <a:cs typeface="Calibri"/>
                <a:sym typeface="Calibri"/>
              </a:rPr>
              <a:t>MODELADO DE PROCESOS DE NEGOCIO (BPMN)</a:t>
            </a:r>
            <a:endParaRPr lang="es-CO" b="1" dirty="0"/>
          </a:p>
        </p:txBody>
      </p:sp>
      <p:pic>
        <p:nvPicPr>
          <p:cNvPr id="1026" name="Picture 2" descr="Resultado de imagen para BPMN logo png&quot;">
            <a:hlinkClick r:id="rId2"/>
            <a:extLst>
              <a:ext uri="{FF2B5EF4-FFF2-40B4-BE49-F238E27FC236}">
                <a16:creationId xmlns:a16="http://schemas.microsoft.com/office/drawing/2014/main" id="{668614BD-BF04-4F82-856E-5F548F41C7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47778" y="982944"/>
            <a:ext cx="4423144" cy="38915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43008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640341E2-1369-4CB9-BA74-D9C3209A6E21}"/>
              </a:ext>
            </a:extLst>
          </p:cNvPr>
          <p:cNvSpPr/>
          <p:nvPr/>
        </p:nvSpPr>
        <p:spPr>
          <a:xfrm>
            <a:off x="138223" y="712381"/>
            <a:ext cx="8856921" cy="307777"/>
          </a:xfrm>
          <a:prstGeom prst="rect">
            <a:avLst/>
          </a:prstGeom>
        </p:spPr>
        <p:txBody>
          <a:bodyPr wrap="square">
            <a:spAutoFit/>
          </a:bodyPr>
          <a:lstStyle/>
          <a:p>
            <a:endParaRPr lang="es-CO" dirty="0"/>
          </a:p>
        </p:txBody>
      </p:sp>
      <p:sp>
        <p:nvSpPr>
          <p:cNvPr id="3" name="Rectángulo 2">
            <a:extLst>
              <a:ext uri="{FF2B5EF4-FFF2-40B4-BE49-F238E27FC236}">
                <a16:creationId xmlns:a16="http://schemas.microsoft.com/office/drawing/2014/main" id="{91890D56-79F3-4E3C-A320-ADA2C143D098}"/>
              </a:ext>
            </a:extLst>
          </p:cNvPr>
          <p:cNvSpPr/>
          <p:nvPr/>
        </p:nvSpPr>
        <p:spPr>
          <a:xfrm>
            <a:off x="138223" y="296398"/>
            <a:ext cx="8856921" cy="307777"/>
          </a:xfrm>
          <a:prstGeom prst="rect">
            <a:avLst/>
          </a:prstGeom>
        </p:spPr>
        <p:txBody>
          <a:bodyPr wrap="square">
            <a:spAutoFit/>
          </a:bodyPr>
          <a:lstStyle/>
          <a:p>
            <a:pPr algn="ctr"/>
            <a:r>
              <a:rPr lang="es-CO" b="1" dirty="0">
                <a:solidFill>
                  <a:srgbClr val="274FB2"/>
                </a:solidFill>
                <a:latin typeface="Calibri"/>
                <a:cs typeface="Calibri"/>
                <a:sym typeface="Calibri"/>
              </a:rPr>
              <a:t>PRESUPUESTO  DEL PROYECTO</a:t>
            </a:r>
            <a:endParaRPr lang="es-CO" b="1" dirty="0"/>
          </a:p>
        </p:txBody>
      </p:sp>
      <p:pic>
        <p:nvPicPr>
          <p:cNvPr id="4" name="Imagen 3">
            <a:hlinkClick r:id="rId2"/>
            <a:extLst>
              <a:ext uri="{FF2B5EF4-FFF2-40B4-BE49-F238E27FC236}">
                <a16:creationId xmlns:a16="http://schemas.microsoft.com/office/drawing/2014/main" id="{313EDD69-28E3-4DD0-988B-33B48AE9BC04}"/>
              </a:ext>
            </a:extLst>
          </p:cNvPr>
          <p:cNvPicPr>
            <a:picLocks noChangeAspect="1"/>
          </p:cNvPicPr>
          <p:nvPr/>
        </p:nvPicPr>
        <p:blipFill>
          <a:blip r:embed="rId3"/>
          <a:stretch>
            <a:fillRect/>
          </a:stretch>
        </p:blipFill>
        <p:spPr>
          <a:xfrm>
            <a:off x="0" y="728045"/>
            <a:ext cx="9144000" cy="4068036"/>
          </a:xfrm>
          <a:prstGeom prst="rect">
            <a:avLst/>
          </a:prstGeom>
        </p:spPr>
      </p:pic>
    </p:spTree>
    <p:extLst>
      <p:ext uri="{BB962C8B-B14F-4D97-AF65-F5344CB8AC3E}">
        <p14:creationId xmlns:p14="http://schemas.microsoft.com/office/powerpoint/2010/main" val="14904756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640341E2-1369-4CB9-BA74-D9C3209A6E21}"/>
              </a:ext>
            </a:extLst>
          </p:cNvPr>
          <p:cNvSpPr/>
          <p:nvPr/>
        </p:nvSpPr>
        <p:spPr>
          <a:xfrm>
            <a:off x="138223" y="712381"/>
            <a:ext cx="8856921" cy="307777"/>
          </a:xfrm>
          <a:prstGeom prst="rect">
            <a:avLst/>
          </a:prstGeom>
        </p:spPr>
        <p:txBody>
          <a:bodyPr wrap="square">
            <a:spAutoFit/>
          </a:bodyPr>
          <a:lstStyle/>
          <a:p>
            <a:endParaRPr lang="es-CO" dirty="0"/>
          </a:p>
        </p:txBody>
      </p:sp>
      <p:sp>
        <p:nvSpPr>
          <p:cNvPr id="3" name="Rectángulo 2">
            <a:extLst>
              <a:ext uri="{FF2B5EF4-FFF2-40B4-BE49-F238E27FC236}">
                <a16:creationId xmlns:a16="http://schemas.microsoft.com/office/drawing/2014/main" id="{91890D56-79F3-4E3C-A320-ADA2C143D098}"/>
              </a:ext>
            </a:extLst>
          </p:cNvPr>
          <p:cNvSpPr/>
          <p:nvPr/>
        </p:nvSpPr>
        <p:spPr>
          <a:xfrm>
            <a:off x="138223" y="296398"/>
            <a:ext cx="8856921" cy="307777"/>
          </a:xfrm>
          <a:prstGeom prst="rect">
            <a:avLst/>
          </a:prstGeom>
        </p:spPr>
        <p:txBody>
          <a:bodyPr wrap="square">
            <a:spAutoFit/>
          </a:bodyPr>
          <a:lstStyle/>
          <a:p>
            <a:pPr algn="ctr"/>
            <a:r>
              <a:rPr lang="es-CO" b="1" dirty="0">
                <a:solidFill>
                  <a:srgbClr val="274FB2"/>
                </a:solidFill>
                <a:latin typeface="Calibri"/>
                <a:cs typeface="Calibri"/>
                <a:sym typeface="Calibri"/>
              </a:rPr>
              <a:t>SELECCIÓN DE PERSONAL</a:t>
            </a:r>
            <a:endParaRPr lang="es-CO" b="1" dirty="0"/>
          </a:p>
        </p:txBody>
      </p:sp>
      <p:pic>
        <p:nvPicPr>
          <p:cNvPr id="4" name="Imagen 3">
            <a:hlinkClick r:id="rId2"/>
            <a:extLst>
              <a:ext uri="{FF2B5EF4-FFF2-40B4-BE49-F238E27FC236}">
                <a16:creationId xmlns:a16="http://schemas.microsoft.com/office/drawing/2014/main" id="{2D27425A-D977-4DB1-99E2-5F8B4EB1DEF2}"/>
              </a:ext>
            </a:extLst>
          </p:cNvPr>
          <p:cNvPicPr>
            <a:picLocks noChangeAspect="1"/>
          </p:cNvPicPr>
          <p:nvPr/>
        </p:nvPicPr>
        <p:blipFill>
          <a:blip r:embed="rId3"/>
          <a:stretch>
            <a:fillRect/>
          </a:stretch>
        </p:blipFill>
        <p:spPr>
          <a:xfrm>
            <a:off x="914400" y="712381"/>
            <a:ext cx="7304566" cy="4274289"/>
          </a:xfrm>
          <a:prstGeom prst="rect">
            <a:avLst/>
          </a:prstGeom>
        </p:spPr>
      </p:pic>
    </p:spTree>
    <p:extLst>
      <p:ext uri="{BB962C8B-B14F-4D97-AF65-F5344CB8AC3E}">
        <p14:creationId xmlns:p14="http://schemas.microsoft.com/office/powerpoint/2010/main" val="31554090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27000">
              <a:schemeClr val="accent1">
                <a:lumMod val="45000"/>
                <a:lumOff val="55000"/>
              </a:schemeClr>
            </a:gs>
            <a:gs pos="57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640341E2-1369-4CB9-BA74-D9C3209A6E21}"/>
              </a:ext>
            </a:extLst>
          </p:cNvPr>
          <p:cNvSpPr/>
          <p:nvPr/>
        </p:nvSpPr>
        <p:spPr>
          <a:xfrm>
            <a:off x="138223" y="712381"/>
            <a:ext cx="8856921" cy="307777"/>
          </a:xfrm>
          <a:prstGeom prst="rect">
            <a:avLst/>
          </a:prstGeom>
        </p:spPr>
        <p:txBody>
          <a:bodyPr wrap="square">
            <a:spAutoFit/>
          </a:bodyPr>
          <a:lstStyle/>
          <a:p>
            <a:endParaRPr lang="es-CO" dirty="0"/>
          </a:p>
        </p:txBody>
      </p:sp>
      <p:sp>
        <p:nvSpPr>
          <p:cNvPr id="3" name="Rectángulo 2">
            <a:extLst>
              <a:ext uri="{FF2B5EF4-FFF2-40B4-BE49-F238E27FC236}">
                <a16:creationId xmlns:a16="http://schemas.microsoft.com/office/drawing/2014/main" id="{91890D56-79F3-4E3C-A320-ADA2C143D098}"/>
              </a:ext>
            </a:extLst>
          </p:cNvPr>
          <p:cNvSpPr/>
          <p:nvPr/>
        </p:nvSpPr>
        <p:spPr>
          <a:xfrm>
            <a:off x="181639" y="296398"/>
            <a:ext cx="8813505" cy="307777"/>
          </a:xfrm>
          <a:prstGeom prst="rect">
            <a:avLst/>
          </a:prstGeom>
        </p:spPr>
        <p:txBody>
          <a:bodyPr wrap="square">
            <a:spAutoFit/>
          </a:bodyPr>
          <a:lstStyle/>
          <a:p>
            <a:pPr algn="ctr"/>
            <a:r>
              <a:rPr lang="es-CO" b="1" dirty="0">
                <a:solidFill>
                  <a:srgbClr val="274FB2"/>
                </a:solidFill>
                <a:latin typeface="Calibri"/>
                <a:cs typeface="Calibri"/>
                <a:sym typeface="Calibri"/>
              </a:rPr>
              <a:t>CÁLCULO DE RECURSOS</a:t>
            </a:r>
            <a:endParaRPr lang="es-CO" b="1" dirty="0"/>
          </a:p>
        </p:txBody>
      </p:sp>
      <p:pic>
        <p:nvPicPr>
          <p:cNvPr id="4" name="Imagen 3">
            <a:hlinkClick r:id="rId2"/>
            <a:extLst>
              <a:ext uri="{FF2B5EF4-FFF2-40B4-BE49-F238E27FC236}">
                <a16:creationId xmlns:a16="http://schemas.microsoft.com/office/drawing/2014/main" id="{8F3584FB-EE49-438A-984D-89DD806B3F8C}"/>
              </a:ext>
            </a:extLst>
          </p:cNvPr>
          <p:cNvPicPr>
            <a:picLocks noChangeAspect="1"/>
          </p:cNvPicPr>
          <p:nvPr/>
        </p:nvPicPr>
        <p:blipFill>
          <a:blip r:embed="rId3"/>
          <a:stretch>
            <a:fillRect/>
          </a:stretch>
        </p:blipFill>
        <p:spPr>
          <a:xfrm>
            <a:off x="181639" y="1020158"/>
            <a:ext cx="3848100" cy="2943225"/>
          </a:xfrm>
          <a:prstGeom prst="rect">
            <a:avLst/>
          </a:prstGeom>
        </p:spPr>
      </p:pic>
      <p:pic>
        <p:nvPicPr>
          <p:cNvPr id="5" name="Imagen 4">
            <a:extLst>
              <a:ext uri="{FF2B5EF4-FFF2-40B4-BE49-F238E27FC236}">
                <a16:creationId xmlns:a16="http://schemas.microsoft.com/office/drawing/2014/main" id="{AF03581D-5837-4C1A-9CB1-AE39CDA32286}"/>
              </a:ext>
            </a:extLst>
          </p:cNvPr>
          <p:cNvPicPr>
            <a:picLocks noChangeAspect="1"/>
          </p:cNvPicPr>
          <p:nvPr/>
        </p:nvPicPr>
        <p:blipFill>
          <a:blip r:embed="rId4"/>
          <a:stretch>
            <a:fillRect/>
          </a:stretch>
        </p:blipFill>
        <p:spPr>
          <a:xfrm>
            <a:off x="5114262" y="2046482"/>
            <a:ext cx="3800475" cy="2943225"/>
          </a:xfrm>
          <a:prstGeom prst="rect">
            <a:avLst/>
          </a:prstGeom>
        </p:spPr>
      </p:pic>
    </p:spTree>
    <p:extLst>
      <p:ext uri="{BB962C8B-B14F-4D97-AF65-F5344CB8AC3E}">
        <p14:creationId xmlns:p14="http://schemas.microsoft.com/office/powerpoint/2010/main" val="28994005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27000">
              <a:schemeClr val="accent1">
                <a:lumMod val="45000"/>
                <a:lumOff val="55000"/>
              </a:schemeClr>
            </a:gs>
            <a:gs pos="57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640341E2-1369-4CB9-BA74-D9C3209A6E21}"/>
              </a:ext>
            </a:extLst>
          </p:cNvPr>
          <p:cNvSpPr/>
          <p:nvPr/>
        </p:nvSpPr>
        <p:spPr>
          <a:xfrm>
            <a:off x="138223" y="712381"/>
            <a:ext cx="8856921" cy="307777"/>
          </a:xfrm>
          <a:prstGeom prst="rect">
            <a:avLst/>
          </a:prstGeom>
        </p:spPr>
        <p:txBody>
          <a:bodyPr wrap="square">
            <a:spAutoFit/>
          </a:bodyPr>
          <a:lstStyle/>
          <a:p>
            <a:endParaRPr lang="es-CO" dirty="0"/>
          </a:p>
        </p:txBody>
      </p:sp>
      <p:sp>
        <p:nvSpPr>
          <p:cNvPr id="3" name="Rectángulo 2">
            <a:extLst>
              <a:ext uri="{FF2B5EF4-FFF2-40B4-BE49-F238E27FC236}">
                <a16:creationId xmlns:a16="http://schemas.microsoft.com/office/drawing/2014/main" id="{91890D56-79F3-4E3C-A320-ADA2C143D098}"/>
              </a:ext>
            </a:extLst>
          </p:cNvPr>
          <p:cNvSpPr/>
          <p:nvPr/>
        </p:nvSpPr>
        <p:spPr>
          <a:xfrm>
            <a:off x="181639" y="296398"/>
            <a:ext cx="8813505" cy="307777"/>
          </a:xfrm>
          <a:prstGeom prst="rect">
            <a:avLst/>
          </a:prstGeom>
        </p:spPr>
        <p:txBody>
          <a:bodyPr wrap="square">
            <a:spAutoFit/>
          </a:bodyPr>
          <a:lstStyle/>
          <a:p>
            <a:pPr algn="ctr"/>
            <a:r>
              <a:rPr lang="es-CO" b="1" dirty="0">
                <a:solidFill>
                  <a:srgbClr val="274FB2"/>
                </a:solidFill>
                <a:latin typeface="Calibri"/>
                <a:cs typeface="Calibri"/>
                <a:sym typeface="Calibri"/>
              </a:rPr>
              <a:t>DIAGRAMA RELACIÓN ENTIDAD LOGBOOK (DER)</a:t>
            </a:r>
            <a:endParaRPr lang="es-CO" b="1" dirty="0"/>
          </a:p>
        </p:txBody>
      </p:sp>
      <p:pic>
        <p:nvPicPr>
          <p:cNvPr id="7" name="Imagen 6">
            <a:hlinkClick r:id="rId2"/>
            <a:extLst>
              <a:ext uri="{FF2B5EF4-FFF2-40B4-BE49-F238E27FC236}">
                <a16:creationId xmlns:a16="http://schemas.microsoft.com/office/drawing/2014/main" id="{9C730CF1-0364-41D1-8754-7A9AA5600E88}"/>
              </a:ext>
            </a:extLst>
          </p:cNvPr>
          <p:cNvPicPr>
            <a:picLocks noChangeAspect="1"/>
          </p:cNvPicPr>
          <p:nvPr/>
        </p:nvPicPr>
        <p:blipFill>
          <a:blip r:embed="rId3"/>
          <a:stretch>
            <a:fillRect/>
          </a:stretch>
        </p:blipFill>
        <p:spPr>
          <a:xfrm>
            <a:off x="1194552" y="668626"/>
            <a:ext cx="6787677" cy="4392472"/>
          </a:xfrm>
          <a:prstGeom prst="rect">
            <a:avLst/>
          </a:prstGeom>
        </p:spPr>
      </p:pic>
    </p:spTree>
    <p:extLst>
      <p:ext uri="{BB962C8B-B14F-4D97-AF65-F5344CB8AC3E}">
        <p14:creationId xmlns:p14="http://schemas.microsoft.com/office/powerpoint/2010/main" val="9666722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27000">
              <a:schemeClr val="accent1">
                <a:lumMod val="45000"/>
                <a:lumOff val="55000"/>
              </a:schemeClr>
            </a:gs>
            <a:gs pos="57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640341E2-1369-4CB9-BA74-D9C3209A6E21}"/>
              </a:ext>
            </a:extLst>
          </p:cNvPr>
          <p:cNvSpPr/>
          <p:nvPr/>
        </p:nvSpPr>
        <p:spPr>
          <a:xfrm>
            <a:off x="138223" y="712381"/>
            <a:ext cx="8856921" cy="307777"/>
          </a:xfrm>
          <a:prstGeom prst="rect">
            <a:avLst/>
          </a:prstGeom>
        </p:spPr>
        <p:txBody>
          <a:bodyPr wrap="square">
            <a:spAutoFit/>
          </a:bodyPr>
          <a:lstStyle/>
          <a:p>
            <a:endParaRPr lang="es-CO" dirty="0"/>
          </a:p>
        </p:txBody>
      </p:sp>
      <p:sp>
        <p:nvSpPr>
          <p:cNvPr id="3" name="Rectángulo 2">
            <a:extLst>
              <a:ext uri="{FF2B5EF4-FFF2-40B4-BE49-F238E27FC236}">
                <a16:creationId xmlns:a16="http://schemas.microsoft.com/office/drawing/2014/main" id="{91890D56-79F3-4E3C-A320-ADA2C143D098}"/>
              </a:ext>
            </a:extLst>
          </p:cNvPr>
          <p:cNvSpPr/>
          <p:nvPr/>
        </p:nvSpPr>
        <p:spPr>
          <a:xfrm>
            <a:off x="181639" y="296398"/>
            <a:ext cx="8813505" cy="307777"/>
          </a:xfrm>
          <a:prstGeom prst="rect">
            <a:avLst/>
          </a:prstGeom>
        </p:spPr>
        <p:txBody>
          <a:bodyPr wrap="square">
            <a:spAutoFit/>
          </a:bodyPr>
          <a:lstStyle/>
          <a:p>
            <a:pPr algn="ctr"/>
            <a:r>
              <a:rPr lang="es-CO" b="1" dirty="0">
                <a:solidFill>
                  <a:srgbClr val="274FB2"/>
                </a:solidFill>
                <a:latin typeface="Calibri"/>
                <a:cs typeface="Calibri"/>
                <a:sym typeface="Calibri"/>
              </a:rPr>
              <a:t>DICCIONARIO DE DATOS</a:t>
            </a:r>
            <a:endParaRPr lang="es-CO" b="1" dirty="0"/>
          </a:p>
        </p:txBody>
      </p:sp>
      <p:pic>
        <p:nvPicPr>
          <p:cNvPr id="6" name="Imagen 5">
            <a:extLst>
              <a:ext uri="{FF2B5EF4-FFF2-40B4-BE49-F238E27FC236}">
                <a16:creationId xmlns:a16="http://schemas.microsoft.com/office/drawing/2014/main" id="{B03F305D-C0FC-4D9F-94AA-55125A00B639}"/>
              </a:ext>
            </a:extLst>
          </p:cNvPr>
          <p:cNvPicPr>
            <a:picLocks noChangeAspect="1"/>
          </p:cNvPicPr>
          <p:nvPr/>
        </p:nvPicPr>
        <p:blipFill>
          <a:blip r:embed="rId2"/>
          <a:stretch>
            <a:fillRect/>
          </a:stretch>
        </p:blipFill>
        <p:spPr>
          <a:xfrm>
            <a:off x="1015851" y="712381"/>
            <a:ext cx="7101663" cy="4140631"/>
          </a:xfrm>
          <a:prstGeom prst="rect">
            <a:avLst/>
          </a:prstGeom>
        </p:spPr>
      </p:pic>
    </p:spTree>
    <p:extLst>
      <p:ext uri="{BB962C8B-B14F-4D97-AF65-F5344CB8AC3E}">
        <p14:creationId xmlns:p14="http://schemas.microsoft.com/office/powerpoint/2010/main" val="18772627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Google Shape;80;p2"/>
          <p:cNvSpPr txBox="1"/>
          <p:nvPr/>
        </p:nvSpPr>
        <p:spPr>
          <a:xfrm>
            <a:off x="284938" y="642928"/>
            <a:ext cx="8548576"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O" sz="2400" dirty="0">
                <a:solidFill>
                  <a:schemeClr val="lt1"/>
                </a:solidFill>
                <a:latin typeface="Arial"/>
                <a:ea typeface="Arial"/>
                <a:cs typeface="Arial"/>
                <a:sym typeface="Arial"/>
              </a:rPr>
              <a:t>Módulo web para instructores</a:t>
            </a:r>
            <a:endParaRPr sz="2400" dirty="0">
              <a:solidFill>
                <a:schemeClr val="lt1"/>
              </a:solidFill>
              <a:latin typeface="Arial"/>
              <a:ea typeface="Arial"/>
              <a:cs typeface="Arial"/>
              <a:sym typeface="Arial"/>
            </a:endParaRPr>
          </a:p>
        </p:txBody>
      </p:sp>
      <p:sp>
        <p:nvSpPr>
          <p:cNvPr id="81" name="Google Shape;81;p2"/>
          <p:cNvSpPr txBox="1"/>
          <p:nvPr/>
        </p:nvSpPr>
        <p:spPr>
          <a:xfrm>
            <a:off x="995916" y="1685337"/>
            <a:ext cx="356331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800" dirty="0">
                <a:solidFill>
                  <a:schemeClr val="lt1"/>
                </a:solidFill>
                <a:latin typeface="Arial"/>
                <a:ea typeface="Arial"/>
                <a:cs typeface="Arial"/>
                <a:sym typeface="Arial"/>
              </a:rPr>
              <a:t>Objetivo </a:t>
            </a:r>
            <a:r>
              <a:rPr lang="es-ES" sz="1800" dirty="0">
                <a:solidFill>
                  <a:schemeClr val="lt1"/>
                </a:solidFill>
              </a:rPr>
              <a:t>G</a:t>
            </a:r>
            <a:r>
              <a:rPr lang="es-ES" sz="1800" dirty="0">
                <a:solidFill>
                  <a:schemeClr val="lt1"/>
                </a:solidFill>
                <a:latin typeface="Arial"/>
                <a:ea typeface="Arial"/>
                <a:cs typeface="Arial"/>
                <a:sym typeface="Arial"/>
              </a:rPr>
              <a:t>eneral</a:t>
            </a:r>
            <a:endParaRPr sz="1800" dirty="0">
              <a:solidFill>
                <a:schemeClr val="lt1"/>
              </a:solidFill>
              <a:latin typeface="Arial"/>
              <a:ea typeface="Arial"/>
              <a:cs typeface="Arial"/>
              <a:sym typeface="Arial"/>
            </a:endParaRPr>
          </a:p>
        </p:txBody>
      </p:sp>
      <p:cxnSp>
        <p:nvCxnSpPr>
          <p:cNvPr id="82" name="Google Shape;82;p2"/>
          <p:cNvCxnSpPr/>
          <p:nvPr/>
        </p:nvCxnSpPr>
        <p:spPr>
          <a:xfrm>
            <a:off x="1123481" y="2104799"/>
            <a:ext cx="2314460" cy="0"/>
          </a:xfrm>
          <a:prstGeom prst="straightConnector1">
            <a:avLst/>
          </a:prstGeom>
          <a:noFill/>
          <a:ln w="9525" cap="flat" cmpd="sng">
            <a:solidFill>
              <a:schemeClr val="lt1"/>
            </a:solidFill>
            <a:prstDash val="solid"/>
            <a:round/>
            <a:headEnd type="none" w="sm" len="sm"/>
            <a:tailEnd type="none" w="sm" len="sm"/>
          </a:ln>
        </p:spPr>
      </p:cxnSp>
      <p:sp>
        <p:nvSpPr>
          <p:cNvPr id="83" name="Google Shape;83;p2"/>
          <p:cNvSpPr txBox="1"/>
          <p:nvPr/>
        </p:nvSpPr>
        <p:spPr>
          <a:xfrm>
            <a:off x="1008690" y="2161567"/>
            <a:ext cx="2914724" cy="36929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800" dirty="0">
                <a:solidFill>
                  <a:schemeClr val="lt1"/>
                </a:solidFill>
              </a:rPr>
              <a:t>Objetivos Específicos</a:t>
            </a:r>
            <a:endParaRPr sz="1800" dirty="0">
              <a:solidFill>
                <a:schemeClr val="lt1"/>
              </a:solidFill>
              <a:latin typeface="Arial"/>
              <a:ea typeface="Arial"/>
              <a:cs typeface="Arial"/>
              <a:sym typeface="Arial"/>
            </a:endParaRPr>
          </a:p>
        </p:txBody>
      </p:sp>
      <p:cxnSp>
        <p:nvCxnSpPr>
          <p:cNvPr id="84" name="Google Shape;84;p2"/>
          <p:cNvCxnSpPr/>
          <p:nvPr/>
        </p:nvCxnSpPr>
        <p:spPr>
          <a:xfrm>
            <a:off x="1123481" y="2581029"/>
            <a:ext cx="2314460" cy="0"/>
          </a:xfrm>
          <a:prstGeom prst="straightConnector1">
            <a:avLst/>
          </a:prstGeom>
          <a:noFill/>
          <a:ln w="9525" cap="flat" cmpd="sng">
            <a:solidFill>
              <a:schemeClr val="lt1"/>
            </a:solidFill>
            <a:prstDash val="solid"/>
            <a:round/>
            <a:headEnd type="none" w="sm" len="sm"/>
            <a:tailEnd type="none" w="sm" len="sm"/>
          </a:ln>
        </p:spPr>
      </p:cxnSp>
      <p:sp>
        <p:nvSpPr>
          <p:cNvPr id="85" name="Google Shape;85;p2"/>
          <p:cNvSpPr txBox="1"/>
          <p:nvPr/>
        </p:nvSpPr>
        <p:spPr>
          <a:xfrm>
            <a:off x="1008689" y="2637798"/>
            <a:ext cx="3329395" cy="36929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800" dirty="0">
                <a:solidFill>
                  <a:schemeClr val="lt1"/>
                </a:solidFill>
              </a:rPr>
              <a:t>Planteamiento Del Problema</a:t>
            </a:r>
            <a:endParaRPr sz="1800" dirty="0">
              <a:solidFill>
                <a:schemeClr val="lt1"/>
              </a:solidFill>
              <a:latin typeface="Arial"/>
              <a:ea typeface="Arial"/>
              <a:cs typeface="Arial"/>
              <a:sym typeface="Arial"/>
            </a:endParaRPr>
          </a:p>
        </p:txBody>
      </p:sp>
      <p:cxnSp>
        <p:nvCxnSpPr>
          <p:cNvPr id="8" name="Google Shape;84;p2">
            <a:extLst>
              <a:ext uri="{FF2B5EF4-FFF2-40B4-BE49-F238E27FC236}">
                <a16:creationId xmlns:a16="http://schemas.microsoft.com/office/drawing/2014/main" id="{89DCFC9C-6B07-4353-AD67-DF9BA725EE6B}"/>
              </a:ext>
            </a:extLst>
          </p:cNvPr>
          <p:cNvCxnSpPr/>
          <p:nvPr/>
        </p:nvCxnSpPr>
        <p:spPr>
          <a:xfrm>
            <a:off x="1123481" y="3007951"/>
            <a:ext cx="2314460" cy="0"/>
          </a:xfrm>
          <a:prstGeom prst="straightConnector1">
            <a:avLst/>
          </a:prstGeom>
          <a:noFill/>
          <a:ln w="9525" cap="flat" cmpd="sng">
            <a:solidFill>
              <a:schemeClr val="lt1"/>
            </a:solidFill>
            <a:prstDash val="solid"/>
            <a:round/>
            <a:headEnd type="none" w="sm" len="sm"/>
            <a:tailEnd type="none" w="sm" len="sm"/>
          </a:ln>
        </p:spPr>
      </p:cxnSp>
      <p:sp>
        <p:nvSpPr>
          <p:cNvPr id="11" name="Google Shape;85;p2">
            <a:extLst>
              <a:ext uri="{FF2B5EF4-FFF2-40B4-BE49-F238E27FC236}">
                <a16:creationId xmlns:a16="http://schemas.microsoft.com/office/drawing/2014/main" id="{CFA71D14-55D7-42DE-AC1B-B6746597D651}"/>
              </a:ext>
            </a:extLst>
          </p:cNvPr>
          <p:cNvSpPr txBox="1"/>
          <p:nvPr/>
        </p:nvSpPr>
        <p:spPr>
          <a:xfrm>
            <a:off x="995916" y="3068672"/>
            <a:ext cx="3329395" cy="36929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800" dirty="0">
                <a:solidFill>
                  <a:schemeClr val="lt1"/>
                </a:solidFill>
                <a:latin typeface="Arial"/>
                <a:ea typeface="Arial"/>
                <a:cs typeface="Arial"/>
                <a:sym typeface="Arial"/>
              </a:rPr>
              <a:t>Alcance D</a:t>
            </a:r>
            <a:r>
              <a:rPr lang="es-ES" sz="1800" dirty="0">
                <a:solidFill>
                  <a:schemeClr val="lt1"/>
                </a:solidFill>
              </a:rPr>
              <a:t>el Proyecto</a:t>
            </a:r>
            <a:endParaRPr sz="1800" dirty="0">
              <a:solidFill>
                <a:schemeClr val="lt1"/>
              </a:solidFill>
              <a:latin typeface="Arial"/>
              <a:ea typeface="Arial"/>
              <a:cs typeface="Arial"/>
              <a:sym typeface="Arial"/>
            </a:endParaRPr>
          </a:p>
        </p:txBody>
      </p:sp>
      <p:cxnSp>
        <p:nvCxnSpPr>
          <p:cNvPr id="12" name="Google Shape;84;p2">
            <a:extLst>
              <a:ext uri="{FF2B5EF4-FFF2-40B4-BE49-F238E27FC236}">
                <a16:creationId xmlns:a16="http://schemas.microsoft.com/office/drawing/2014/main" id="{2D53FAD1-B0AD-4218-BC51-2BF91D7794CA}"/>
              </a:ext>
            </a:extLst>
          </p:cNvPr>
          <p:cNvCxnSpPr/>
          <p:nvPr/>
        </p:nvCxnSpPr>
        <p:spPr>
          <a:xfrm>
            <a:off x="1123481" y="3440444"/>
            <a:ext cx="2314460" cy="0"/>
          </a:xfrm>
          <a:prstGeom prst="straightConnector1">
            <a:avLst/>
          </a:prstGeom>
          <a:noFill/>
          <a:ln w="9525" cap="flat" cmpd="sng">
            <a:solidFill>
              <a:schemeClr val="lt1"/>
            </a:solidFill>
            <a:prstDash val="solid"/>
            <a:round/>
            <a:headEnd type="none" w="sm" len="sm"/>
            <a:tailEnd type="none" w="sm" len="sm"/>
          </a:ln>
        </p:spPr>
      </p:cxnSp>
      <p:sp>
        <p:nvSpPr>
          <p:cNvPr id="13" name="Google Shape;85;p2">
            <a:extLst>
              <a:ext uri="{FF2B5EF4-FFF2-40B4-BE49-F238E27FC236}">
                <a16:creationId xmlns:a16="http://schemas.microsoft.com/office/drawing/2014/main" id="{4D3C5749-F4EA-4697-87DC-0EC2BB8FDFDE}"/>
              </a:ext>
            </a:extLst>
          </p:cNvPr>
          <p:cNvSpPr txBox="1"/>
          <p:nvPr/>
        </p:nvSpPr>
        <p:spPr>
          <a:xfrm>
            <a:off x="1008689" y="3437963"/>
            <a:ext cx="3329395" cy="36929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800" dirty="0">
                <a:solidFill>
                  <a:schemeClr val="lt1"/>
                </a:solidFill>
              </a:rPr>
              <a:t>Justificación</a:t>
            </a:r>
            <a:endParaRPr sz="1800" dirty="0">
              <a:solidFill>
                <a:schemeClr val="lt1"/>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27000">
              <a:schemeClr val="accent1">
                <a:lumMod val="45000"/>
                <a:lumOff val="55000"/>
              </a:schemeClr>
            </a:gs>
            <a:gs pos="57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640341E2-1369-4CB9-BA74-D9C3209A6E21}"/>
              </a:ext>
            </a:extLst>
          </p:cNvPr>
          <p:cNvSpPr/>
          <p:nvPr/>
        </p:nvSpPr>
        <p:spPr>
          <a:xfrm>
            <a:off x="138223" y="712381"/>
            <a:ext cx="8856921" cy="307777"/>
          </a:xfrm>
          <a:prstGeom prst="rect">
            <a:avLst/>
          </a:prstGeom>
        </p:spPr>
        <p:txBody>
          <a:bodyPr wrap="square">
            <a:spAutoFit/>
          </a:bodyPr>
          <a:lstStyle/>
          <a:p>
            <a:endParaRPr lang="es-CO" dirty="0"/>
          </a:p>
        </p:txBody>
      </p:sp>
      <p:sp>
        <p:nvSpPr>
          <p:cNvPr id="3" name="Rectángulo 2">
            <a:extLst>
              <a:ext uri="{FF2B5EF4-FFF2-40B4-BE49-F238E27FC236}">
                <a16:creationId xmlns:a16="http://schemas.microsoft.com/office/drawing/2014/main" id="{91890D56-79F3-4E3C-A320-ADA2C143D098}"/>
              </a:ext>
            </a:extLst>
          </p:cNvPr>
          <p:cNvSpPr/>
          <p:nvPr/>
        </p:nvSpPr>
        <p:spPr>
          <a:xfrm>
            <a:off x="181639" y="296398"/>
            <a:ext cx="8813505" cy="307777"/>
          </a:xfrm>
          <a:prstGeom prst="rect">
            <a:avLst/>
          </a:prstGeom>
        </p:spPr>
        <p:txBody>
          <a:bodyPr wrap="square">
            <a:spAutoFit/>
          </a:bodyPr>
          <a:lstStyle/>
          <a:p>
            <a:pPr algn="ctr"/>
            <a:r>
              <a:rPr lang="es-CO" b="1" dirty="0">
                <a:solidFill>
                  <a:srgbClr val="274FB2"/>
                </a:solidFill>
                <a:latin typeface="Calibri"/>
                <a:cs typeface="Calibri"/>
                <a:sym typeface="Calibri"/>
              </a:rPr>
              <a:t>DIAGRAMA DE GANTT</a:t>
            </a:r>
            <a:endParaRPr lang="es-CO" b="1" dirty="0"/>
          </a:p>
        </p:txBody>
      </p:sp>
      <p:pic>
        <p:nvPicPr>
          <p:cNvPr id="10242" name="Picture 2" descr="Resultado de imagen para diagrama de gantt png&quot;">
            <a:hlinkClick r:id="rId2"/>
            <a:extLst>
              <a:ext uri="{FF2B5EF4-FFF2-40B4-BE49-F238E27FC236}">
                <a16:creationId xmlns:a16="http://schemas.microsoft.com/office/drawing/2014/main" id="{07D2B1E4-9F0C-4CC3-B46C-C746B5474C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53380" y="866269"/>
            <a:ext cx="5826605" cy="42185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97214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pic>
        <p:nvPicPr>
          <p:cNvPr id="117" name="Google Shape;117;p7" descr="EDITORIAL3.jpg"/>
          <p:cNvPicPr preferRelativeResize="0"/>
          <p:nvPr/>
        </p:nvPicPr>
        <p:blipFill rotWithShape="1">
          <a:blip r:embed="rId3">
            <a:alphaModFix/>
          </a:blip>
          <a:srcRect t="14950"/>
          <a:stretch/>
        </p:blipFill>
        <p:spPr>
          <a:xfrm>
            <a:off x="0" y="-6609"/>
            <a:ext cx="9225338" cy="5229480"/>
          </a:xfrm>
          <a:prstGeom prst="rect">
            <a:avLst/>
          </a:prstGeom>
          <a:noFill/>
          <a:ln>
            <a:noFill/>
          </a:ln>
        </p:spPr>
      </p:pic>
      <p:sp>
        <p:nvSpPr>
          <p:cNvPr id="118" name="Google Shape;118;p7"/>
          <p:cNvSpPr/>
          <p:nvPr/>
        </p:nvSpPr>
        <p:spPr>
          <a:xfrm rot="-5400000">
            <a:off x="4552151" y="514622"/>
            <a:ext cx="5302242" cy="3955513"/>
          </a:xfrm>
          <a:prstGeom prst="rect">
            <a:avLst/>
          </a:prstGeom>
          <a:gradFill>
            <a:gsLst>
              <a:gs pos="0">
                <a:srgbClr val="000000">
                  <a:alpha val="45882"/>
                </a:srgbClr>
              </a:gs>
              <a:gs pos="100000">
                <a:srgbClr val="1F497D">
                  <a:alpha val="0"/>
                </a:srgbClr>
              </a:gs>
            </a:gsLst>
            <a:lin ang="16200000" scaled="0"/>
          </a:gradFill>
          <a:ln>
            <a:noFill/>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119" name="Google Shape;119;p7"/>
          <p:cNvSpPr txBox="1"/>
          <p:nvPr/>
        </p:nvSpPr>
        <p:spPr>
          <a:xfrm>
            <a:off x="3746811" y="886690"/>
            <a:ext cx="5155731" cy="646290"/>
          </a:xfrm>
          <a:prstGeom prst="rect">
            <a:avLst/>
          </a:prstGeom>
          <a:noFill/>
          <a:ln>
            <a:noFill/>
          </a:ln>
        </p:spPr>
        <p:txBody>
          <a:bodyPr spcFirstLastPara="1" wrap="square" lIns="91425" tIns="45700" rIns="91425" bIns="45700" anchor="t" anchorCtr="0">
            <a:spAutoFit/>
          </a:bodyPr>
          <a:lstStyle/>
          <a:p>
            <a:pPr lvl="0" algn="r"/>
            <a:r>
              <a:rPr lang="es-CO" sz="3600" b="1" dirty="0">
                <a:solidFill>
                  <a:schemeClr val="bg1"/>
                </a:solidFill>
              </a:rPr>
              <a:t>LogBook</a:t>
            </a:r>
            <a:endParaRPr sz="3600" b="1" dirty="0">
              <a:solidFill>
                <a:schemeClr val="bg1"/>
              </a:solidFill>
            </a:endParaRPr>
          </a:p>
        </p:txBody>
      </p:sp>
      <p:sp>
        <p:nvSpPr>
          <p:cNvPr id="120" name="Google Shape;120;p7"/>
          <p:cNvSpPr txBox="1"/>
          <p:nvPr/>
        </p:nvSpPr>
        <p:spPr>
          <a:xfrm>
            <a:off x="1527717" y="1854381"/>
            <a:ext cx="7374825" cy="58473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s-ES" sz="1600" b="1" dirty="0">
                <a:solidFill>
                  <a:schemeClr val="lt1"/>
                </a:solidFill>
                <a:latin typeface="Work Sans"/>
                <a:ea typeface="Work Sans"/>
                <a:cs typeface="Work Sans"/>
                <a:sym typeface="Work Sans"/>
              </a:rPr>
              <a:t>Aprender no tiene horario ni fecha en el calendario, como la muerte tiene nuestro destino escrito en su pared. </a:t>
            </a:r>
            <a:endParaRPr sz="1600" b="1" dirty="0">
              <a:solidFill>
                <a:schemeClr val="lt1"/>
              </a:solidFill>
              <a:latin typeface="Work Sans"/>
              <a:ea typeface="Work Sans"/>
              <a:cs typeface="Work Sans"/>
              <a:sym typeface="Work Sans"/>
            </a:endParaRPr>
          </a:p>
        </p:txBody>
      </p:sp>
      <p:pic>
        <p:nvPicPr>
          <p:cNvPr id="121" name="Google Shape;121;p7"/>
          <p:cNvPicPr preferRelativeResize="0"/>
          <p:nvPr/>
        </p:nvPicPr>
        <p:blipFill rotWithShape="1">
          <a:blip r:embed="rId4">
            <a:alphaModFix/>
          </a:blip>
          <a:srcRect/>
          <a:stretch/>
        </p:blipFill>
        <p:spPr>
          <a:xfrm rot="10800000" flipH="1">
            <a:off x="7873798" y="1626259"/>
            <a:ext cx="642357" cy="41563"/>
          </a:xfrm>
          <a:prstGeom prst="rect">
            <a:avLst/>
          </a:prstGeom>
          <a:noFill/>
          <a:ln>
            <a:noFill/>
          </a:ln>
        </p:spPr>
      </p:pic>
      <p:pic>
        <p:nvPicPr>
          <p:cNvPr id="122" name="Google Shape;122;p7" descr="naranja.png"/>
          <p:cNvPicPr preferRelativeResize="0"/>
          <p:nvPr/>
        </p:nvPicPr>
        <p:blipFill rotWithShape="1">
          <a:blip r:embed="rId5">
            <a:alphaModFix/>
          </a:blip>
          <a:srcRect l="21032" t="19996" r="22452" b="17818"/>
          <a:stretch/>
        </p:blipFill>
        <p:spPr>
          <a:xfrm>
            <a:off x="297204" y="290458"/>
            <a:ext cx="601377" cy="60369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98"/>
        <p:cNvGrpSpPr/>
        <p:nvPr/>
      </p:nvGrpSpPr>
      <p:grpSpPr>
        <a:xfrm>
          <a:off x="0" y="0"/>
          <a:ext cx="0" cy="0"/>
          <a:chOff x="0" y="0"/>
          <a:chExt cx="0" cy="0"/>
        </a:xfrm>
      </p:grpSpPr>
      <p:sp>
        <p:nvSpPr>
          <p:cNvPr id="1028" name="Rectangle 134">
            <a:extLst>
              <a:ext uri="{FF2B5EF4-FFF2-40B4-BE49-F238E27FC236}">
                <a16:creationId xmlns:a16="http://schemas.microsoft.com/office/drawing/2014/main" id="{0BC9EFE1-D8CB-4668-9980-DB108327A7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 y="0"/>
            <a:ext cx="4703676" cy="5143500"/>
          </a:xfrm>
          <a:prstGeom prst="rect">
            <a:avLst/>
          </a:prstGeom>
          <a:gradFill>
            <a:gsLst>
              <a:gs pos="0">
                <a:schemeClr val="accent4"/>
              </a:gs>
              <a:gs pos="25000">
                <a:schemeClr val="accent4"/>
              </a:gs>
              <a:gs pos="94000">
                <a:schemeClr val="accent2"/>
              </a:gs>
              <a:gs pos="100000">
                <a:schemeClr val="accent2"/>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29" name="Picture 136">
            <a:extLst>
              <a:ext uri="{FF2B5EF4-FFF2-40B4-BE49-F238E27FC236}">
                <a16:creationId xmlns:a16="http://schemas.microsoft.com/office/drawing/2014/main" id="{7CBAE1BD-B8E4-4029-8AA2-C77E4FED986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99" name="Google Shape;99;p4"/>
          <p:cNvSpPr txBox="1"/>
          <p:nvPr/>
        </p:nvSpPr>
        <p:spPr>
          <a:xfrm>
            <a:off x="4939411" y="520996"/>
            <a:ext cx="3604497" cy="481168"/>
          </a:xfrm>
          <a:prstGeom prst="rect">
            <a:avLst/>
          </a:prstGeom>
        </p:spPr>
        <p:txBody>
          <a:bodyPr spcFirstLastPara="1" vert="horz" lIns="91440" tIns="45720" rIns="91440" bIns="45720" rtlCol="0" anchor="t" anchorCtr="0">
            <a:normAutofit fontScale="85000" lnSpcReduction="20000"/>
          </a:bodyPr>
          <a:lstStyle/>
          <a:p>
            <a:pPr marL="0" marR="0" lvl="0" indent="0" algn="ctr">
              <a:lnSpc>
                <a:spcPct val="90000"/>
              </a:lnSpc>
              <a:spcBef>
                <a:spcPct val="0"/>
              </a:spcBef>
              <a:spcAft>
                <a:spcPts val="600"/>
              </a:spcAft>
            </a:pPr>
            <a:r>
              <a:rPr lang="es-CO" sz="3300" b="1" kern="1200" dirty="0">
                <a:latin typeface="+mj-lt"/>
                <a:ea typeface="+mj-ea"/>
                <a:cs typeface="+mj-cs"/>
                <a:sym typeface="Calibri"/>
              </a:rPr>
              <a:t>Visión</a:t>
            </a:r>
            <a:r>
              <a:rPr lang="en-US" sz="3300" b="1" kern="1200" dirty="0">
                <a:latin typeface="+mj-lt"/>
                <a:ea typeface="+mj-ea"/>
                <a:cs typeface="+mj-cs"/>
                <a:sym typeface="Calibri"/>
              </a:rPr>
              <a:t> </a:t>
            </a:r>
          </a:p>
          <a:p>
            <a:pPr marL="0" marR="0" lvl="0" indent="0" algn="ctr">
              <a:lnSpc>
                <a:spcPct val="90000"/>
              </a:lnSpc>
              <a:spcBef>
                <a:spcPct val="0"/>
              </a:spcBef>
              <a:spcAft>
                <a:spcPts val="600"/>
              </a:spcAft>
            </a:pPr>
            <a:endParaRPr lang="en-US" sz="3300" b="1" kern="1200" dirty="0">
              <a:latin typeface="+mj-lt"/>
              <a:ea typeface="+mj-ea"/>
              <a:cs typeface="+mj-cs"/>
              <a:sym typeface="Calibri"/>
            </a:endParaRPr>
          </a:p>
        </p:txBody>
      </p:sp>
      <p:sp>
        <p:nvSpPr>
          <p:cNvPr id="1030" name="Freeform 49">
            <a:extLst>
              <a:ext uri="{FF2B5EF4-FFF2-40B4-BE49-F238E27FC236}">
                <a16:creationId xmlns:a16="http://schemas.microsoft.com/office/drawing/2014/main" id="{77DA6D33-2D62-458C-BF5D-DBF612FD55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42976"/>
            <a:ext cx="4108564" cy="4707631"/>
          </a:xfrm>
          <a:custGeom>
            <a:avLst/>
            <a:gdLst>
              <a:gd name="connsiteX0" fmla="*/ 2178155 w 5478085"/>
              <a:gd name="connsiteY0" fmla="*/ 0 h 6276841"/>
              <a:gd name="connsiteX1" fmla="*/ 5478085 w 5478085"/>
              <a:gd name="connsiteY1" fmla="*/ 3299930 h 6276841"/>
              <a:gd name="connsiteX2" fmla="*/ 3751098 w 5478085"/>
              <a:gd name="connsiteY2" fmla="*/ 6201577 h 6276841"/>
              <a:gd name="connsiteX3" fmla="*/ 3594858 w 5478085"/>
              <a:gd name="connsiteY3" fmla="*/ 6276841 h 6276841"/>
              <a:gd name="connsiteX4" fmla="*/ 761453 w 5478085"/>
              <a:gd name="connsiteY4" fmla="*/ 6276841 h 6276841"/>
              <a:gd name="connsiteX5" fmla="*/ 605213 w 5478085"/>
              <a:gd name="connsiteY5" fmla="*/ 6201577 h 6276841"/>
              <a:gd name="connsiteX6" fmla="*/ 79093 w 5478085"/>
              <a:gd name="connsiteY6" fmla="*/ 5846317 h 6276841"/>
              <a:gd name="connsiteX7" fmla="*/ 0 w 5478085"/>
              <a:gd name="connsiteY7" fmla="*/ 5774432 h 6276841"/>
              <a:gd name="connsiteX8" fmla="*/ 0 w 5478085"/>
              <a:gd name="connsiteY8" fmla="*/ 825429 h 6276841"/>
              <a:gd name="connsiteX9" fmla="*/ 79093 w 5478085"/>
              <a:gd name="connsiteY9" fmla="*/ 753544 h 6276841"/>
              <a:gd name="connsiteX10" fmla="*/ 2178155 w 5478085"/>
              <a:gd name="connsiteY10" fmla="*/ 0 h 6276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78085" h="6276841">
                <a:moveTo>
                  <a:pt x="2178155" y="0"/>
                </a:moveTo>
                <a:cubicBezTo>
                  <a:pt x="4000656" y="0"/>
                  <a:pt x="5478085" y="1477429"/>
                  <a:pt x="5478085" y="3299930"/>
                </a:cubicBezTo>
                <a:cubicBezTo>
                  <a:pt x="5478085" y="4552900"/>
                  <a:pt x="4779769" y="5642769"/>
                  <a:pt x="3751098" y="6201577"/>
                </a:cubicBezTo>
                <a:lnTo>
                  <a:pt x="3594858" y="6276841"/>
                </a:lnTo>
                <a:lnTo>
                  <a:pt x="761453" y="6276841"/>
                </a:lnTo>
                <a:lnTo>
                  <a:pt x="605213" y="6201577"/>
                </a:lnTo>
                <a:cubicBezTo>
                  <a:pt x="418182" y="6099975"/>
                  <a:pt x="242071" y="5980818"/>
                  <a:pt x="79093" y="5846317"/>
                </a:cubicBezTo>
                <a:lnTo>
                  <a:pt x="0" y="5774432"/>
                </a:lnTo>
                <a:lnTo>
                  <a:pt x="0" y="825429"/>
                </a:lnTo>
                <a:lnTo>
                  <a:pt x="79093" y="753544"/>
                </a:lnTo>
                <a:cubicBezTo>
                  <a:pt x="649516" y="282789"/>
                  <a:pt x="1380811" y="0"/>
                  <a:pt x="2178155" y="0"/>
                </a:cubicBezTo>
                <a:close/>
              </a:path>
            </a:pathLst>
          </a:custGeom>
          <a:solidFill>
            <a:srgbClr val="FFFFFF"/>
          </a:solidFill>
          <a:ln>
            <a:gradFill>
              <a:gsLst>
                <a:gs pos="0">
                  <a:schemeClr val="accent4"/>
                </a:gs>
                <a:gs pos="23000">
                  <a:schemeClr val="accent4"/>
                </a:gs>
                <a:gs pos="83000">
                  <a:schemeClr val="accent2"/>
                </a:gs>
                <a:gs pos="100000">
                  <a:schemeClr val="accent2"/>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 name="Rectángulo 2">
            <a:extLst>
              <a:ext uri="{FF2B5EF4-FFF2-40B4-BE49-F238E27FC236}">
                <a16:creationId xmlns:a16="http://schemas.microsoft.com/office/drawing/2014/main" id="{5D00E6B7-E234-478A-8943-9B8F95E1E437}"/>
              </a:ext>
            </a:extLst>
          </p:cNvPr>
          <p:cNvSpPr/>
          <p:nvPr/>
        </p:nvSpPr>
        <p:spPr>
          <a:xfrm>
            <a:off x="4814760" y="1002163"/>
            <a:ext cx="4124054" cy="307777"/>
          </a:xfrm>
          <a:prstGeom prst="rect">
            <a:avLst/>
          </a:prstGeom>
        </p:spPr>
        <p:txBody>
          <a:bodyPr wrap="square">
            <a:spAutoFit/>
          </a:bodyPr>
          <a:lstStyle/>
          <a:p>
            <a:pPr algn="just"/>
            <a:endParaRPr lang="es-CO" dirty="0">
              <a:solidFill>
                <a:srgbClr val="0070C0"/>
              </a:solidFill>
            </a:endParaRPr>
          </a:p>
        </p:txBody>
      </p:sp>
      <p:sp>
        <p:nvSpPr>
          <p:cNvPr id="2" name="Rectángulo 1">
            <a:extLst>
              <a:ext uri="{FF2B5EF4-FFF2-40B4-BE49-F238E27FC236}">
                <a16:creationId xmlns:a16="http://schemas.microsoft.com/office/drawing/2014/main" id="{515AD100-A1E9-42D1-B9D7-08923EFEB39E}"/>
              </a:ext>
            </a:extLst>
          </p:cNvPr>
          <p:cNvSpPr/>
          <p:nvPr/>
        </p:nvSpPr>
        <p:spPr>
          <a:xfrm>
            <a:off x="4572000" y="1309940"/>
            <a:ext cx="4637724" cy="954107"/>
          </a:xfrm>
          <a:prstGeom prst="rect">
            <a:avLst/>
          </a:prstGeom>
        </p:spPr>
        <p:txBody>
          <a:bodyPr wrap="square">
            <a:spAutoFit/>
          </a:bodyPr>
          <a:lstStyle/>
          <a:p>
            <a:r>
              <a:rPr lang="es-CO" kern="1200" dirty="0"/>
              <a:t>Posicionar</a:t>
            </a:r>
            <a:r>
              <a:rPr lang="en-US" kern="1200" dirty="0"/>
              <a:t> Logbook como la plataforma web de preferencia en el blog del CEET para la gestion de usuarios para instructors de la sede Colombia.</a:t>
            </a:r>
          </a:p>
          <a:p>
            <a:endParaRPr lang="es-MX" dirty="0"/>
          </a:p>
        </p:txBody>
      </p:sp>
      <p:pic>
        <p:nvPicPr>
          <p:cNvPr id="2056" name="Picture 8" descr="Imagen relacionada">
            <a:extLst>
              <a:ext uri="{FF2B5EF4-FFF2-40B4-BE49-F238E27FC236}">
                <a16:creationId xmlns:a16="http://schemas.microsoft.com/office/drawing/2014/main" id="{2C470FE5-8D23-452C-81DE-AC455B37255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5676" y="363264"/>
            <a:ext cx="4811713"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22779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98"/>
        <p:cNvGrpSpPr/>
        <p:nvPr/>
      </p:nvGrpSpPr>
      <p:grpSpPr>
        <a:xfrm>
          <a:off x="0" y="0"/>
          <a:ext cx="0" cy="0"/>
          <a:chOff x="0" y="0"/>
          <a:chExt cx="0" cy="0"/>
        </a:xfrm>
      </p:grpSpPr>
      <p:sp>
        <p:nvSpPr>
          <p:cNvPr id="1034" name="Rectangle 138">
            <a:extLst>
              <a:ext uri="{FF2B5EF4-FFF2-40B4-BE49-F238E27FC236}">
                <a16:creationId xmlns:a16="http://schemas.microsoft.com/office/drawing/2014/main" id="{F56F5174-31D9-4DBB-AAB7-A1FD7BDB13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211157" cy="5143500"/>
          </a:xfrm>
          <a:prstGeom prst="rect">
            <a:avLst/>
          </a:prstGeom>
          <a:gradFill>
            <a:gsLst>
              <a:gs pos="0">
                <a:schemeClr val="accent4"/>
              </a:gs>
              <a:gs pos="25000">
                <a:schemeClr val="accent4"/>
              </a:gs>
              <a:gs pos="94000">
                <a:schemeClr val="accent2"/>
              </a:gs>
              <a:gs pos="100000">
                <a:schemeClr val="accent2"/>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1" name="Picture 140">
            <a:extLst>
              <a:ext uri="{FF2B5EF4-FFF2-40B4-BE49-F238E27FC236}">
                <a16:creationId xmlns:a16="http://schemas.microsoft.com/office/drawing/2014/main" id="{AE113210-7872-481A-ADE6-3A05CCAF5EB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99" name="Google Shape;99;p4"/>
          <p:cNvSpPr txBox="1"/>
          <p:nvPr/>
        </p:nvSpPr>
        <p:spPr>
          <a:xfrm>
            <a:off x="4570578" y="602216"/>
            <a:ext cx="3733482" cy="1090538"/>
          </a:xfrm>
          <a:prstGeom prst="rect">
            <a:avLst/>
          </a:prstGeom>
        </p:spPr>
        <p:txBody>
          <a:bodyPr spcFirstLastPara="1" vert="horz" lIns="91440" tIns="45720" rIns="91440" bIns="45720" rtlCol="0" anchor="ctr" anchorCtr="0">
            <a:normAutofit/>
          </a:bodyPr>
          <a:lstStyle/>
          <a:p>
            <a:pPr marL="0" marR="0" lvl="0" indent="0">
              <a:lnSpc>
                <a:spcPct val="90000"/>
              </a:lnSpc>
              <a:spcBef>
                <a:spcPct val="0"/>
              </a:spcBef>
              <a:spcAft>
                <a:spcPts val="600"/>
              </a:spcAft>
            </a:pPr>
            <a:r>
              <a:rPr lang="en-US" sz="4400" b="1" kern="1200" dirty="0">
                <a:latin typeface="+mj-lt"/>
                <a:ea typeface="+mj-ea"/>
                <a:cs typeface="+mj-cs"/>
                <a:sym typeface="Calibri"/>
              </a:rPr>
              <a:t>Misión </a:t>
            </a:r>
          </a:p>
          <a:p>
            <a:pPr marL="0" marR="0" lvl="0" indent="0">
              <a:lnSpc>
                <a:spcPct val="90000"/>
              </a:lnSpc>
              <a:spcBef>
                <a:spcPct val="0"/>
              </a:spcBef>
              <a:spcAft>
                <a:spcPts val="600"/>
              </a:spcAft>
            </a:pPr>
            <a:endParaRPr lang="en-US" sz="4400" b="1" kern="1200" dirty="0">
              <a:latin typeface="+mj-lt"/>
              <a:ea typeface="+mj-ea"/>
              <a:cs typeface="+mj-cs"/>
              <a:sym typeface="Calibri"/>
            </a:endParaRPr>
          </a:p>
        </p:txBody>
      </p:sp>
      <p:sp>
        <p:nvSpPr>
          <p:cNvPr id="143" name="Freeform 62">
            <a:extLst>
              <a:ext uri="{FF2B5EF4-FFF2-40B4-BE49-F238E27FC236}">
                <a16:creationId xmlns:a16="http://schemas.microsoft.com/office/drawing/2014/main" id="{F9A95BEE-6BB1-4A28-A8E6-A34B2E42EF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53964"/>
            <a:ext cx="3750328" cy="4050721"/>
          </a:xfrm>
          <a:custGeom>
            <a:avLst/>
            <a:gdLst>
              <a:gd name="connsiteX0" fmla="*/ 2299956 w 5000438"/>
              <a:gd name="connsiteY0" fmla="*/ 0 h 5400962"/>
              <a:gd name="connsiteX1" fmla="*/ 5000438 w 5000438"/>
              <a:gd name="connsiteY1" fmla="*/ 2700481 h 5400962"/>
              <a:gd name="connsiteX2" fmla="*/ 2299956 w 5000438"/>
              <a:gd name="connsiteY2" fmla="*/ 5400962 h 5400962"/>
              <a:gd name="connsiteX3" fmla="*/ 60675 w 5000438"/>
              <a:gd name="connsiteY3" fmla="*/ 4210346 h 5400962"/>
              <a:gd name="connsiteX4" fmla="*/ 0 w 5000438"/>
              <a:gd name="connsiteY4" fmla="*/ 4110472 h 5400962"/>
              <a:gd name="connsiteX5" fmla="*/ 0 w 5000438"/>
              <a:gd name="connsiteY5" fmla="*/ 1290491 h 5400962"/>
              <a:gd name="connsiteX6" fmla="*/ 60675 w 5000438"/>
              <a:gd name="connsiteY6" fmla="*/ 1190617 h 5400962"/>
              <a:gd name="connsiteX7" fmla="*/ 2299956 w 5000438"/>
              <a:gd name="connsiteY7" fmla="*/ 0 h 540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0438" h="5400962">
                <a:moveTo>
                  <a:pt x="2299956" y="0"/>
                </a:moveTo>
                <a:cubicBezTo>
                  <a:pt x="3791390" y="0"/>
                  <a:pt x="5000438" y="1209047"/>
                  <a:pt x="5000438" y="2700481"/>
                </a:cubicBezTo>
                <a:cubicBezTo>
                  <a:pt x="5000438" y="4191915"/>
                  <a:pt x="3791390" y="5400962"/>
                  <a:pt x="2299956" y="5400962"/>
                </a:cubicBezTo>
                <a:cubicBezTo>
                  <a:pt x="1367810" y="5400962"/>
                  <a:pt x="545971" y="4928678"/>
                  <a:pt x="60675" y="4210346"/>
                </a:cubicBezTo>
                <a:lnTo>
                  <a:pt x="0" y="4110472"/>
                </a:lnTo>
                <a:lnTo>
                  <a:pt x="0" y="1290491"/>
                </a:lnTo>
                <a:lnTo>
                  <a:pt x="60675" y="1190617"/>
                </a:lnTo>
                <a:cubicBezTo>
                  <a:pt x="545971" y="472284"/>
                  <a:pt x="1367810" y="0"/>
                  <a:pt x="2299956" y="0"/>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4" name="Picture 4" descr="Resultado de imagen para mision logo png">
            <a:extLst>
              <a:ext uri="{FF2B5EF4-FFF2-40B4-BE49-F238E27FC236}">
                <a16:creationId xmlns:a16="http://schemas.microsoft.com/office/drawing/2014/main" id="{40823598-D649-4F44-A944-419FB345DB6D}"/>
              </a:ext>
            </a:extLst>
          </p:cNvPr>
          <p:cNvPicPr>
            <a:picLocks noChangeAspect="1" noChangeArrowheads="1"/>
          </p:cNvPicPr>
          <p:nvPr/>
        </p:nvPicPr>
        <p:blipFill rotWithShape="1">
          <a:blip r:embed="rId4">
            <a:alphaModFix/>
            <a:extLst>
              <a:ext uri="{28A0092B-C50C-407E-A947-70E740481C1C}">
                <a14:useLocalDpi xmlns:a14="http://schemas.microsoft.com/office/drawing/2010/main" val="0"/>
              </a:ext>
            </a:extLst>
          </a:blip>
          <a:srcRect l="22873" r="22210" b="3"/>
          <a:stretch/>
        </p:blipFill>
        <p:spPr bwMode="auto">
          <a:xfrm>
            <a:off x="20" y="680423"/>
            <a:ext cx="3628510" cy="3797803"/>
          </a:xfrm>
          <a:custGeom>
            <a:avLst/>
            <a:gdLst>
              <a:gd name="connsiteX0" fmla="*/ 2306172 w 4838041"/>
              <a:gd name="connsiteY0" fmla="*/ 0 h 5063738"/>
              <a:gd name="connsiteX1" fmla="*/ 4838041 w 4838041"/>
              <a:gd name="connsiteY1" fmla="*/ 2531869 h 5063738"/>
              <a:gd name="connsiteX2" fmla="*/ 2306172 w 4838041"/>
              <a:gd name="connsiteY2" fmla="*/ 5063738 h 5063738"/>
              <a:gd name="connsiteX3" fmla="*/ 79886 w 4838041"/>
              <a:gd name="connsiteY3" fmla="*/ 3738709 h 5063738"/>
              <a:gd name="connsiteX4" fmla="*/ 0 w 4838041"/>
              <a:gd name="connsiteY4" fmla="*/ 3572876 h 5063738"/>
              <a:gd name="connsiteX5" fmla="*/ 0 w 4838041"/>
              <a:gd name="connsiteY5" fmla="*/ 1490863 h 5063738"/>
              <a:gd name="connsiteX6" fmla="*/ 79886 w 4838041"/>
              <a:gd name="connsiteY6" fmla="*/ 1325030 h 5063738"/>
              <a:gd name="connsiteX7" fmla="*/ 2306172 w 4838041"/>
              <a:gd name="connsiteY7" fmla="*/ 0 h 5063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38041" h="5063738">
                <a:moveTo>
                  <a:pt x="2306172" y="0"/>
                </a:moveTo>
                <a:cubicBezTo>
                  <a:pt x="3704485" y="0"/>
                  <a:pt x="4838041" y="1133556"/>
                  <a:pt x="4838041" y="2531869"/>
                </a:cubicBezTo>
                <a:cubicBezTo>
                  <a:pt x="4838041" y="3930182"/>
                  <a:pt x="3704485" y="5063738"/>
                  <a:pt x="2306172" y="5063738"/>
                </a:cubicBezTo>
                <a:cubicBezTo>
                  <a:pt x="1344832" y="5063738"/>
                  <a:pt x="508631" y="4527956"/>
                  <a:pt x="79886" y="3738709"/>
                </a:cubicBezTo>
                <a:lnTo>
                  <a:pt x="0" y="3572876"/>
                </a:lnTo>
                <a:lnTo>
                  <a:pt x="0" y="1490863"/>
                </a:lnTo>
                <a:lnTo>
                  <a:pt x="79886" y="1325030"/>
                </a:lnTo>
                <a:cubicBezTo>
                  <a:pt x="508631" y="535783"/>
                  <a:pt x="1344832" y="0"/>
                  <a:pt x="2306172" y="0"/>
                </a:cubicBezTo>
                <a:close/>
              </a:path>
            </a:pathLst>
          </a:custGeom>
          <a:noFill/>
          <a:effectLst>
            <a:softEdge rad="0"/>
          </a:effectLst>
          <a:extLst>
            <a:ext uri="{909E8E84-426E-40DD-AFC4-6F175D3DCCD1}">
              <a14:hiddenFill xmlns:a14="http://schemas.microsoft.com/office/drawing/2010/main">
                <a:solidFill>
                  <a:srgbClr val="FFFFFF"/>
                </a:solidFill>
              </a14:hiddenFill>
            </a:ext>
          </a:extLst>
        </p:spPr>
      </p:pic>
      <p:sp>
        <p:nvSpPr>
          <p:cNvPr id="2" name="Rectángulo 1">
            <a:extLst>
              <a:ext uri="{FF2B5EF4-FFF2-40B4-BE49-F238E27FC236}">
                <a16:creationId xmlns:a16="http://schemas.microsoft.com/office/drawing/2014/main" id="{515AD100-A1E9-42D1-B9D7-08923EFEB39E}"/>
              </a:ext>
            </a:extLst>
          </p:cNvPr>
          <p:cNvSpPr/>
          <p:nvPr/>
        </p:nvSpPr>
        <p:spPr>
          <a:xfrm>
            <a:off x="4482869" y="1875218"/>
            <a:ext cx="3733184" cy="2729467"/>
          </a:xfrm>
          <a:prstGeom prst="rect">
            <a:avLst/>
          </a:prstGeom>
        </p:spPr>
        <p:txBody>
          <a:bodyPr vert="horz" lIns="91440" tIns="45720" rIns="91440" bIns="45720" rtlCol="0" anchor="ctr">
            <a:normAutofit/>
          </a:bodyPr>
          <a:lstStyle/>
          <a:p>
            <a:pPr>
              <a:lnSpc>
                <a:spcPct val="90000"/>
              </a:lnSpc>
              <a:spcAft>
                <a:spcPts val="600"/>
              </a:spcAft>
            </a:pPr>
            <a:r>
              <a:rPr lang="en-US" sz="1500" kern="1200" dirty="0">
                <a:latin typeface="+mn-lt"/>
                <a:ea typeface="+mn-ea"/>
                <a:cs typeface="+mn-cs"/>
              </a:rPr>
              <a:t>Lookbook es una plataforma web que llegó para facilitar a los instructores del CEET de la sede Colombia,</a:t>
            </a:r>
            <a:r>
              <a:rPr lang="es-CO" sz="1500" kern="1200" dirty="0">
                <a:latin typeface="+mn-lt"/>
                <a:ea typeface="+mn-ea"/>
                <a:cs typeface="+mn-cs"/>
              </a:rPr>
              <a:t> el manejo de la información de los aprendices por medio de un aplicativo intuitivo y sencillo de utilizar.</a:t>
            </a:r>
            <a:endParaRPr lang="en-US" sz="1500" kern="1200" dirty="0">
              <a:latin typeface="+mn-lt"/>
              <a:ea typeface="+mn-ea"/>
              <a:cs typeface="+mn-cs"/>
            </a:endParaRPr>
          </a:p>
        </p:txBody>
      </p:sp>
      <p:sp>
        <p:nvSpPr>
          <p:cNvPr id="3" name="Rectángulo 2">
            <a:extLst>
              <a:ext uri="{FF2B5EF4-FFF2-40B4-BE49-F238E27FC236}">
                <a16:creationId xmlns:a16="http://schemas.microsoft.com/office/drawing/2014/main" id="{5D00E6B7-E234-478A-8943-9B8F95E1E437}"/>
              </a:ext>
            </a:extLst>
          </p:cNvPr>
          <p:cNvSpPr/>
          <p:nvPr/>
        </p:nvSpPr>
        <p:spPr>
          <a:xfrm>
            <a:off x="4814760" y="1002163"/>
            <a:ext cx="4124054" cy="307777"/>
          </a:xfrm>
          <a:prstGeom prst="rect">
            <a:avLst/>
          </a:prstGeom>
        </p:spPr>
        <p:txBody>
          <a:bodyPr wrap="square">
            <a:spAutoFit/>
          </a:bodyPr>
          <a:lstStyle/>
          <a:p>
            <a:pPr algn="just"/>
            <a:endParaRPr lang="es-CO" dirty="0">
              <a:solidFill>
                <a:srgbClr val="0070C0"/>
              </a:solidFill>
            </a:endParaRPr>
          </a:p>
        </p:txBody>
      </p:sp>
    </p:spTree>
    <p:extLst>
      <p:ext uri="{BB962C8B-B14F-4D97-AF65-F5344CB8AC3E}">
        <p14:creationId xmlns:p14="http://schemas.microsoft.com/office/powerpoint/2010/main" val="25509014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3"/>
          <p:cNvSpPr txBox="1"/>
          <p:nvPr/>
        </p:nvSpPr>
        <p:spPr>
          <a:xfrm>
            <a:off x="4836296" y="1224031"/>
            <a:ext cx="3274070" cy="52318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2800" b="1" dirty="0">
                <a:solidFill>
                  <a:srgbClr val="274FB2"/>
                </a:solidFill>
                <a:latin typeface="Work Sans"/>
                <a:ea typeface="Work Sans"/>
                <a:cs typeface="Work Sans"/>
                <a:sym typeface="Work Sans"/>
              </a:rPr>
              <a:t>Objetivo General</a:t>
            </a:r>
            <a:endParaRPr sz="2800" b="1" dirty="0">
              <a:solidFill>
                <a:srgbClr val="274FB2"/>
              </a:solidFill>
              <a:latin typeface="Work Sans"/>
              <a:ea typeface="Work Sans"/>
              <a:cs typeface="Work Sans"/>
              <a:sym typeface="Work Sans"/>
            </a:endParaRPr>
          </a:p>
        </p:txBody>
      </p:sp>
      <p:sp>
        <p:nvSpPr>
          <p:cNvPr id="92" name="Google Shape;92;p3"/>
          <p:cNvSpPr txBox="1"/>
          <p:nvPr/>
        </p:nvSpPr>
        <p:spPr>
          <a:xfrm>
            <a:off x="4966163" y="2339623"/>
            <a:ext cx="3014337" cy="954067"/>
          </a:xfrm>
          <a:prstGeom prst="rect">
            <a:avLst/>
          </a:prstGeom>
          <a:noFill/>
          <a:ln>
            <a:noFill/>
          </a:ln>
        </p:spPr>
        <p:txBody>
          <a:bodyPr spcFirstLastPara="1" wrap="square" lIns="91425" tIns="45700" rIns="91425" bIns="45700" anchor="t" anchorCtr="0">
            <a:spAutoFit/>
          </a:bodyPr>
          <a:lstStyle/>
          <a:p>
            <a:pPr lvl="0" algn="just"/>
            <a:r>
              <a:rPr lang="es-MX" dirty="0">
                <a:solidFill>
                  <a:srgbClr val="002060"/>
                </a:solidFill>
              </a:rPr>
              <a:t>Desarrollar un aplicativo WEB para el módulo de gestión de usuarios del CEET para los instructores de la sede Colombia.</a:t>
            </a:r>
            <a:endParaRPr dirty="0">
              <a:solidFill>
                <a:srgbClr val="002060"/>
              </a:solidFill>
            </a:endParaRPr>
          </a:p>
        </p:txBody>
      </p:sp>
      <p:pic>
        <p:nvPicPr>
          <p:cNvPr id="1026" name="Picture 2" descr="Resultado de imagen para objetivo general">
            <a:extLst>
              <a:ext uri="{FF2B5EF4-FFF2-40B4-BE49-F238E27FC236}">
                <a16:creationId xmlns:a16="http://schemas.microsoft.com/office/drawing/2014/main" id="{A939AE00-FB78-4653-9962-C628D6402F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5834" y="1293419"/>
            <a:ext cx="4066166" cy="2831030"/>
          </a:xfrm>
          <a:prstGeom prst="rect">
            <a:avLst/>
          </a:prstGeom>
          <a:noFill/>
          <a:effectLst>
            <a:glow rad="139700">
              <a:schemeClr val="accent1">
                <a:alpha val="95000"/>
              </a:schemeClr>
            </a:glow>
            <a:reflection blurRad="203200" stA="93000" endPos="20000" dir="5400000" sy="-100000" algn="bl" rotWithShape="0"/>
          </a:effectLst>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4"/>
          <p:cNvSpPr txBox="1"/>
          <p:nvPr/>
        </p:nvSpPr>
        <p:spPr>
          <a:xfrm>
            <a:off x="4941743" y="937131"/>
            <a:ext cx="3713158" cy="52318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2800" b="1" dirty="0">
                <a:solidFill>
                  <a:srgbClr val="274FB2"/>
                </a:solidFill>
                <a:latin typeface="Calibri"/>
                <a:ea typeface="Calibri"/>
                <a:cs typeface="Calibri"/>
                <a:sym typeface="Calibri"/>
              </a:rPr>
              <a:t>Objetivos Específicos</a:t>
            </a:r>
            <a:endParaRPr sz="2800" b="1" dirty="0">
              <a:solidFill>
                <a:srgbClr val="274FB2"/>
              </a:solidFill>
              <a:latin typeface="Calibri"/>
              <a:ea typeface="Calibri"/>
              <a:cs typeface="Calibri"/>
              <a:sym typeface="Calibri"/>
            </a:endParaRPr>
          </a:p>
        </p:txBody>
      </p:sp>
      <p:sp>
        <p:nvSpPr>
          <p:cNvPr id="100" name="Google Shape;100;p4"/>
          <p:cNvSpPr txBox="1"/>
          <p:nvPr/>
        </p:nvSpPr>
        <p:spPr>
          <a:xfrm>
            <a:off x="4941744" y="1762712"/>
            <a:ext cx="3713158" cy="2893059"/>
          </a:xfrm>
          <a:prstGeom prst="rect">
            <a:avLst/>
          </a:prstGeom>
          <a:noFill/>
          <a:ln>
            <a:noFill/>
          </a:ln>
        </p:spPr>
        <p:txBody>
          <a:bodyPr spcFirstLastPara="1" wrap="square" lIns="91425" tIns="45700" rIns="91425" bIns="45700" anchor="t" anchorCtr="0">
            <a:spAutoFit/>
          </a:bodyPr>
          <a:lstStyle/>
          <a:p>
            <a:pPr lvl="0" algn="just"/>
            <a:r>
              <a:rPr lang="es-MX" dirty="0">
                <a:solidFill>
                  <a:srgbClr val="002060"/>
                </a:solidFill>
                <a:latin typeface="Calibri"/>
                <a:ea typeface="Calibri"/>
                <a:cs typeface="Calibri"/>
                <a:sym typeface="Calibri"/>
              </a:rPr>
              <a:t>Permitir al administrador modificar, editar, crear y deshabilitar aprendices e instructores.</a:t>
            </a:r>
          </a:p>
          <a:p>
            <a:pPr lvl="0" algn="just"/>
            <a:r>
              <a:rPr lang="es-MX" dirty="0">
                <a:solidFill>
                  <a:srgbClr val="002060"/>
                </a:solidFill>
                <a:latin typeface="Calibri"/>
                <a:ea typeface="Calibri"/>
                <a:cs typeface="Calibri"/>
                <a:sym typeface="Calibri"/>
              </a:rPr>
              <a:t>* Crear un modulo que permita al instructor gestionar su propia disponibilidad para el Sena.</a:t>
            </a:r>
          </a:p>
          <a:p>
            <a:pPr lvl="0" algn="just"/>
            <a:r>
              <a:rPr lang="es-MX" dirty="0">
                <a:solidFill>
                  <a:srgbClr val="002060"/>
                </a:solidFill>
                <a:latin typeface="Calibri"/>
                <a:ea typeface="Calibri"/>
                <a:cs typeface="Calibri"/>
                <a:sym typeface="Calibri"/>
              </a:rPr>
              <a:t>* Gestionar las diferentes especialidades que puede manejar el instructor.</a:t>
            </a:r>
          </a:p>
          <a:p>
            <a:pPr lvl="0" algn="just"/>
            <a:r>
              <a:rPr lang="es-MX" dirty="0">
                <a:solidFill>
                  <a:srgbClr val="002060"/>
                </a:solidFill>
                <a:latin typeface="Calibri"/>
                <a:ea typeface="Calibri"/>
                <a:cs typeface="Calibri"/>
                <a:sym typeface="Calibri"/>
              </a:rPr>
              <a:t>* Conceder a los tres tipos de usuarios la posibilidad de gestionar sus datos y contraseñas.</a:t>
            </a:r>
          </a:p>
          <a:p>
            <a:pPr lvl="0" algn="just"/>
            <a:r>
              <a:rPr lang="es-MX" dirty="0">
                <a:solidFill>
                  <a:srgbClr val="002060"/>
                </a:solidFill>
                <a:latin typeface="Calibri"/>
                <a:ea typeface="Calibri"/>
                <a:cs typeface="Calibri"/>
                <a:sym typeface="Calibri"/>
              </a:rPr>
              <a:t>* Generar un  módulo que permita observar la disponibilidad del instructor para dictar clases en la sede.</a:t>
            </a:r>
          </a:p>
          <a:p>
            <a:pPr lvl="0" algn="just"/>
            <a:r>
              <a:rPr lang="es-MX" dirty="0">
                <a:solidFill>
                  <a:srgbClr val="002060"/>
                </a:solidFill>
                <a:latin typeface="Calibri"/>
                <a:ea typeface="Calibri"/>
                <a:cs typeface="Calibri"/>
                <a:sym typeface="Calibri"/>
              </a:rPr>
              <a:t>* Conceder permisos a cada uno de los usuarios del módulo.</a:t>
            </a:r>
            <a:endParaRPr sz="1400" dirty="0">
              <a:solidFill>
                <a:srgbClr val="002060"/>
              </a:solidFill>
              <a:latin typeface="Calibri"/>
              <a:ea typeface="Calibri"/>
              <a:cs typeface="Calibri"/>
              <a:sym typeface="Calibri"/>
            </a:endParaRPr>
          </a:p>
        </p:txBody>
      </p:sp>
      <p:pic>
        <p:nvPicPr>
          <p:cNvPr id="2050" name="Picture 2" descr="Imagen relacionada">
            <a:extLst>
              <a:ext uri="{FF2B5EF4-FFF2-40B4-BE49-F238E27FC236}">
                <a16:creationId xmlns:a16="http://schemas.microsoft.com/office/drawing/2014/main" id="{ABD6D143-A4AE-48F6-B3A8-FBB6BEC97093}"/>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artisticCement/>
                    </a14:imgEffect>
                  </a14:imgLayer>
                </a14:imgProps>
              </a:ext>
              <a:ext uri="{28A0092B-C50C-407E-A947-70E740481C1C}">
                <a14:useLocalDpi xmlns:a14="http://schemas.microsoft.com/office/drawing/2010/main" val="0"/>
              </a:ext>
            </a:extLst>
          </a:blip>
          <a:srcRect/>
          <a:stretch>
            <a:fillRect/>
          </a:stretch>
        </p:blipFill>
        <p:spPr bwMode="auto">
          <a:xfrm>
            <a:off x="420832" y="937131"/>
            <a:ext cx="3781425" cy="3718640"/>
          </a:xfrm>
          <a:prstGeom prst="rect">
            <a:avLst/>
          </a:prstGeom>
          <a:noFill/>
          <a:effectLst>
            <a:reflection blurRad="203200" endPos="30000" dist="50800" dir="5400000" sy="-100000" algn="bl" rotWithShape="0"/>
            <a:softEdge rad="165100"/>
          </a:effectLst>
          <a:scene3d>
            <a:camera prst="orthographicFront"/>
            <a:lightRig rig="threePt" dir="t"/>
          </a:scene3d>
          <a:sp3d prstMaterial="dkEdge"/>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4"/>
          <p:cNvSpPr txBox="1"/>
          <p:nvPr/>
        </p:nvSpPr>
        <p:spPr>
          <a:xfrm>
            <a:off x="4671810" y="472443"/>
            <a:ext cx="4253023" cy="95406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2800" b="1" dirty="0">
                <a:solidFill>
                  <a:srgbClr val="274FB2"/>
                </a:solidFill>
                <a:latin typeface="Calibri"/>
                <a:ea typeface="Calibri"/>
                <a:cs typeface="Calibri"/>
                <a:sym typeface="Calibri"/>
              </a:rPr>
              <a:t>Planteamiento Del Problema</a:t>
            </a:r>
            <a:endParaRPr sz="2800" b="1" dirty="0">
              <a:solidFill>
                <a:srgbClr val="274FB2"/>
              </a:solidFill>
              <a:latin typeface="Calibri"/>
              <a:ea typeface="Calibri"/>
              <a:cs typeface="Calibri"/>
              <a:sym typeface="Calibri"/>
            </a:endParaRPr>
          </a:p>
        </p:txBody>
      </p:sp>
      <p:sp>
        <p:nvSpPr>
          <p:cNvPr id="100" name="Google Shape;100;p4"/>
          <p:cNvSpPr txBox="1"/>
          <p:nvPr/>
        </p:nvSpPr>
        <p:spPr>
          <a:xfrm>
            <a:off x="4941742" y="1426510"/>
            <a:ext cx="3713158" cy="1384954"/>
          </a:xfrm>
          <a:prstGeom prst="rect">
            <a:avLst/>
          </a:prstGeom>
          <a:noFill/>
          <a:ln>
            <a:noFill/>
          </a:ln>
        </p:spPr>
        <p:txBody>
          <a:bodyPr spcFirstLastPara="1" wrap="square" lIns="91425" tIns="45700" rIns="91425" bIns="45700" anchor="t" anchorCtr="0">
            <a:spAutoFit/>
          </a:bodyPr>
          <a:lstStyle/>
          <a:p>
            <a:pPr lvl="0" algn="just"/>
            <a:r>
              <a:rPr lang="es-MX" dirty="0">
                <a:solidFill>
                  <a:srgbClr val="002060"/>
                </a:solidFill>
                <a:latin typeface="Calibri"/>
                <a:ea typeface="Calibri"/>
                <a:cs typeface="Calibri"/>
                <a:sym typeface="Calibri"/>
              </a:rPr>
              <a:t>La forma en que se gestiona la información y los usuarios en el blog del CEET generan confusiones a los aprendices nuevos, debido a que no existe un módulo web amigable que  específicamente permita visualizarlos de forma que se comprenda correctamente.</a:t>
            </a:r>
            <a:endParaRPr lang="es-MX" dirty="0">
              <a:solidFill>
                <a:schemeClr val="tx1"/>
              </a:solidFill>
              <a:latin typeface="Calibri"/>
              <a:ea typeface="Calibri"/>
              <a:cs typeface="Calibri"/>
              <a:sym typeface="Calibri"/>
            </a:endParaRPr>
          </a:p>
        </p:txBody>
      </p:sp>
      <p:pic>
        <p:nvPicPr>
          <p:cNvPr id="3074" name="Picture 2" descr="Imagen relacionada">
            <a:extLst>
              <a:ext uri="{FF2B5EF4-FFF2-40B4-BE49-F238E27FC236}">
                <a16:creationId xmlns:a16="http://schemas.microsoft.com/office/drawing/2014/main" id="{2EDE8101-749B-48E0-BAE4-B198101286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5825" y="180754"/>
            <a:ext cx="3686175" cy="4140523"/>
          </a:xfrm>
          <a:prstGeom prst="rect">
            <a:avLst/>
          </a:prstGeom>
          <a:noFill/>
          <a:effectLst>
            <a:glow rad="774700">
              <a:srgbClr val="00B0F0">
                <a:alpha val="40000"/>
              </a:srgbClr>
            </a:glo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36049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4"/>
          <p:cNvSpPr txBox="1"/>
          <p:nvPr/>
        </p:nvSpPr>
        <p:spPr>
          <a:xfrm>
            <a:off x="4307623" y="734033"/>
            <a:ext cx="4253023" cy="52318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O" sz="2800" b="1" dirty="0">
                <a:solidFill>
                  <a:srgbClr val="274FB2"/>
                </a:solidFill>
                <a:latin typeface="Calibri"/>
                <a:ea typeface="Calibri"/>
                <a:cs typeface="Calibri"/>
                <a:sym typeface="Calibri"/>
              </a:rPr>
              <a:t>Justificación</a:t>
            </a:r>
          </a:p>
        </p:txBody>
      </p:sp>
      <p:pic>
        <p:nvPicPr>
          <p:cNvPr id="4098" name="Picture 2" descr="Imagen relacionada">
            <a:extLst>
              <a:ext uri="{FF2B5EF4-FFF2-40B4-BE49-F238E27FC236}">
                <a16:creationId xmlns:a16="http://schemas.microsoft.com/office/drawing/2014/main" id="{34B6D588-600D-4A34-B6E4-727F9C94D4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511" y="590719"/>
            <a:ext cx="4033112" cy="3948204"/>
          </a:xfrm>
          <a:prstGeom prst="rect">
            <a:avLst/>
          </a:prstGeom>
          <a:noFill/>
          <a:extLst>
            <a:ext uri="{909E8E84-426E-40DD-AFC4-6F175D3DCCD1}">
              <a14:hiddenFill xmlns:a14="http://schemas.microsoft.com/office/drawing/2010/main">
                <a:solidFill>
                  <a:srgbClr val="FFFFFF"/>
                </a:solidFill>
              </a14:hiddenFill>
            </a:ext>
          </a:extLst>
        </p:spPr>
      </p:pic>
      <p:sp>
        <p:nvSpPr>
          <p:cNvPr id="2" name="Rectángulo 1">
            <a:extLst>
              <a:ext uri="{FF2B5EF4-FFF2-40B4-BE49-F238E27FC236}">
                <a16:creationId xmlns:a16="http://schemas.microsoft.com/office/drawing/2014/main" id="{BD94C341-02EA-4F60-BD40-5E3879BAA597}"/>
              </a:ext>
            </a:extLst>
          </p:cNvPr>
          <p:cNvSpPr/>
          <p:nvPr/>
        </p:nvSpPr>
        <p:spPr>
          <a:xfrm>
            <a:off x="4572000" y="1608354"/>
            <a:ext cx="4572000" cy="1384995"/>
          </a:xfrm>
          <a:prstGeom prst="rect">
            <a:avLst/>
          </a:prstGeom>
        </p:spPr>
        <p:txBody>
          <a:bodyPr>
            <a:spAutoFit/>
          </a:bodyPr>
          <a:lstStyle/>
          <a:p>
            <a:pPr algn="just"/>
            <a:r>
              <a:rPr lang="es-CO" dirty="0">
                <a:solidFill>
                  <a:srgbClr val="0070C0"/>
                </a:solidFill>
              </a:rPr>
              <a:t>Debido al déficit en el manejo de la información y manejo de usuarios del CEET de la sede Colombia, se optó por mejorar la forma en la que los aprendices e instructores consultan su información, creando un módulo web que gestione sus datos de una forma más optimizada y organizada.</a:t>
            </a:r>
          </a:p>
        </p:txBody>
      </p:sp>
    </p:spTree>
    <p:extLst>
      <p:ext uri="{BB962C8B-B14F-4D97-AF65-F5344CB8AC3E}">
        <p14:creationId xmlns:p14="http://schemas.microsoft.com/office/powerpoint/2010/main" val="1989047132"/>
      </p:ext>
    </p:extLst>
  </p:cSld>
  <p:clrMapOvr>
    <a:masterClrMapping/>
  </p:clrMapOvr>
</p:sld>
</file>

<file path=ppt/theme/theme1.xml><?xml version="1.0" encoding="utf-8"?>
<a:theme xmlns:a="http://schemas.openxmlformats.org/drawingml/2006/main" name="Tema de Offic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251</TotalTime>
  <Words>1019</Words>
  <Application>Microsoft Office PowerPoint</Application>
  <PresentationFormat>Presentación en pantalla (16:9)</PresentationFormat>
  <Paragraphs>83</Paragraphs>
  <Slides>21</Slides>
  <Notes>11</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21</vt:i4>
      </vt:variant>
    </vt:vector>
  </HeadingPairs>
  <TitlesOfParts>
    <vt:vector size="25" baseType="lpstr">
      <vt:lpstr>Calibri</vt:lpstr>
      <vt:lpstr>Work Sans</vt:lpstr>
      <vt:lpstr>Arial</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Daniel Camilo Páez</dc:creator>
  <cp:lastModifiedBy>Daniel Camilo Páez</cp:lastModifiedBy>
  <cp:revision>1</cp:revision>
  <dcterms:created xsi:type="dcterms:W3CDTF">2019-12-04T13:27:00Z</dcterms:created>
  <dcterms:modified xsi:type="dcterms:W3CDTF">2019-12-08T19:41:59Z</dcterms:modified>
</cp:coreProperties>
</file>